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35"/>
  </p:notesMasterIdLst>
  <p:sldIdLst>
    <p:sldId id="302" r:id="rId3"/>
    <p:sldId id="303" r:id="rId4"/>
    <p:sldId id="271" r:id="rId5"/>
    <p:sldId id="294" r:id="rId6"/>
    <p:sldId id="261" r:id="rId7"/>
    <p:sldId id="304" r:id="rId8"/>
    <p:sldId id="282" r:id="rId9"/>
    <p:sldId id="305" r:id="rId10"/>
    <p:sldId id="295" r:id="rId11"/>
    <p:sldId id="297" r:id="rId12"/>
    <p:sldId id="298" r:id="rId13"/>
    <p:sldId id="306" r:id="rId14"/>
    <p:sldId id="299" r:id="rId15"/>
    <p:sldId id="256" r:id="rId16"/>
    <p:sldId id="257" r:id="rId17"/>
    <p:sldId id="269" r:id="rId18"/>
    <p:sldId id="307" r:id="rId19"/>
    <p:sldId id="313" r:id="rId20"/>
    <p:sldId id="263" r:id="rId21"/>
    <p:sldId id="279" r:id="rId22"/>
    <p:sldId id="281" r:id="rId23"/>
    <p:sldId id="308" r:id="rId24"/>
    <p:sldId id="264" r:id="rId25"/>
    <p:sldId id="265" r:id="rId26"/>
    <p:sldId id="266" r:id="rId27"/>
    <p:sldId id="314" r:id="rId28"/>
    <p:sldId id="310" r:id="rId29"/>
    <p:sldId id="301" r:id="rId30"/>
    <p:sldId id="273" r:id="rId31"/>
    <p:sldId id="309" r:id="rId32"/>
    <p:sldId id="311" r:id="rId33"/>
    <p:sldId id="296" r:id="rId3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74">
          <p15:clr>
            <a:srgbClr val="A4A3A4"/>
          </p15:clr>
        </p15:guide>
        <p15:guide id="2" pos="495">
          <p15:clr>
            <a:srgbClr val="A4A3A4"/>
          </p15:clr>
        </p15:guide>
        <p15:guide id="3" pos="5402">
          <p15:clr>
            <a:srgbClr val="A4A3A4"/>
          </p15:clr>
        </p15:guide>
        <p15:guide id="4" orient="horz" pos="3013">
          <p15:clr>
            <a:srgbClr val="A4A3A4"/>
          </p15:clr>
        </p15:guide>
        <p15:guide id="5" pos="27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0000"/>
    <a:srgbClr val="ECAEA6"/>
    <a:srgbClr val="A1A3B1"/>
    <a:srgbClr val="CCCDD5"/>
    <a:srgbClr val="818497"/>
    <a:srgbClr val="DD7161"/>
    <a:srgbClr val="F286AD"/>
    <a:srgbClr val="F78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256" autoAdjust="0"/>
  </p:normalViewPr>
  <p:slideViewPr>
    <p:cSldViewPr snapToGrid="0" showGuides="1">
      <p:cViewPr varScale="1">
        <p:scale>
          <a:sx n="82" d="100"/>
          <a:sy n="82" d="100"/>
        </p:scale>
        <p:origin x="1502" y="67"/>
      </p:cViewPr>
      <p:guideLst>
        <p:guide orient="horz" pos="3774"/>
        <p:guide pos="495"/>
        <p:guide pos="5402"/>
        <p:guide orient="horz" pos="3013"/>
        <p:guide pos="27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521CBF-3CBB-4026-89E2-DC1B1D39C2F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E8F42EF-BD99-4B46-884B-5C9560A74C24}">
      <dgm:prSet phldrT="[文本]"/>
      <dgm:spPr/>
      <dgm:t>
        <a:bodyPr/>
        <a:lstStyle/>
        <a:p>
          <a:r>
            <a:rPr lang="en-US" altLang="zh-CN" dirty="0"/>
            <a:t>ALL FOR LOVE</a:t>
          </a:r>
          <a:endParaRPr lang="zh-CN" altLang="en-US" dirty="0"/>
        </a:p>
      </dgm:t>
    </dgm:pt>
    <dgm:pt modelId="{94E961BE-CFCF-49E9-8424-8624FFF913F9}" type="parTrans" cxnId="{8A41A647-CBE9-4EE7-977B-569BFB83B583}">
      <dgm:prSet/>
      <dgm:spPr/>
      <dgm:t>
        <a:bodyPr/>
        <a:lstStyle/>
        <a:p>
          <a:endParaRPr lang="zh-CN" altLang="en-US"/>
        </a:p>
      </dgm:t>
    </dgm:pt>
    <dgm:pt modelId="{DEF4B1EB-0591-4EC1-AD0A-E12D0344E216}" type="sibTrans" cxnId="{8A41A647-CBE9-4EE7-977B-569BFB83B583}">
      <dgm:prSet/>
      <dgm:spPr/>
      <dgm:t>
        <a:bodyPr/>
        <a:lstStyle/>
        <a:p>
          <a:endParaRPr lang="zh-CN" altLang="en-US"/>
        </a:p>
      </dgm:t>
    </dgm:pt>
    <dgm:pt modelId="{5A7B2D8C-029D-4F38-8A98-99BDAF4C5E71}">
      <dgm:prSet phldrT="[文本]" custT="1"/>
      <dgm:spPr/>
      <dgm:t>
        <a:bodyPr/>
        <a:lstStyle/>
        <a:p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Game</a:t>
          </a:r>
          <a:r>
            <a:rPr lang="en-US" altLang="zh-CN" sz="1700" kern="1200" dirty="0"/>
            <a:t> </a:t>
          </a: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engine</a:t>
          </a:r>
          <a:r>
            <a:rPr lang="en-US" altLang="zh-CN" sz="1700" kern="1200" dirty="0"/>
            <a:t> </a:t>
          </a: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&amp;</a:t>
          </a:r>
          <a:r>
            <a:rPr lang="en-US" altLang="zh-CN" sz="1700" kern="1200" dirty="0"/>
            <a:t> </a:t>
          </a: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Interface</a:t>
          </a:r>
          <a:endParaRPr lang="zh-CN" altLang="en-US" sz="180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gm:t>
    </dgm:pt>
    <dgm:pt modelId="{C800ACE3-EE97-4CF5-B238-8B9A0EC465B7}" type="parTrans" cxnId="{F602E356-824A-4F7F-971A-81B67C9C850D}">
      <dgm:prSet/>
      <dgm:spPr/>
      <dgm:t>
        <a:bodyPr/>
        <a:lstStyle/>
        <a:p>
          <a:endParaRPr lang="zh-CN" altLang="en-US"/>
        </a:p>
      </dgm:t>
    </dgm:pt>
    <dgm:pt modelId="{734CEB6B-E9B2-4C63-9CE6-E5A93D95B002}" type="sibTrans" cxnId="{F602E356-824A-4F7F-971A-81B67C9C850D}">
      <dgm:prSet/>
      <dgm:spPr/>
      <dgm:t>
        <a:bodyPr/>
        <a:lstStyle/>
        <a:p>
          <a:endParaRPr lang="zh-CN" altLang="en-US"/>
        </a:p>
      </dgm:t>
    </dgm:pt>
    <dgm:pt modelId="{6A8D6A6D-B166-420E-BC6E-C453AF5009DA}">
      <dgm:prSet phldrT="[文本]" custT="1"/>
      <dgm:spPr/>
      <dgm:t>
        <a:bodyPr/>
        <a:lstStyle/>
        <a:p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Algorithm</a:t>
          </a:r>
        </a:p>
        <a:p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(A*)</a:t>
          </a:r>
          <a:endParaRPr lang="zh-CN" altLang="en-US" sz="180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gm:t>
    </dgm:pt>
    <dgm:pt modelId="{B5603321-C074-42BA-87BE-9E71617D204E}" type="parTrans" cxnId="{844F7B13-06C1-403C-A398-62103F9B1BB7}">
      <dgm:prSet/>
      <dgm:spPr/>
      <dgm:t>
        <a:bodyPr/>
        <a:lstStyle/>
        <a:p>
          <a:endParaRPr lang="zh-CN" altLang="en-US"/>
        </a:p>
      </dgm:t>
    </dgm:pt>
    <dgm:pt modelId="{8F23A6B7-A105-4D20-98D0-DFCB6984FCEB}" type="sibTrans" cxnId="{844F7B13-06C1-403C-A398-62103F9B1BB7}">
      <dgm:prSet/>
      <dgm:spPr/>
      <dgm:t>
        <a:bodyPr/>
        <a:lstStyle/>
        <a:p>
          <a:endParaRPr lang="zh-CN" altLang="en-US"/>
        </a:p>
      </dgm:t>
    </dgm:pt>
    <dgm:pt modelId="{C79773C7-088C-4FE6-8283-64B96A894AC3}">
      <dgm:prSet phldrT="[文本]" custT="1"/>
      <dgm:spPr/>
      <dgm:t>
        <a:bodyPr/>
        <a:lstStyle/>
        <a:p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Control</a:t>
          </a:r>
          <a:endParaRPr lang="zh-CN" altLang="en-US" sz="180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gm:t>
    </dgm:pt>
    <dgm:pt modelId="{7471DB23-D618-48AB-BA7A-40EFAF272927}" type="parTrans" cxnId="{DA45B3E9-A2DA-4774-BF12-CCF972FC9631}">
      <dgm:prSet/>
      <dgm:spPr/>
      <dgm:t>
        <a:bodyPr/>
        <a:lstStyle/>
        <a:p>
          <a:endParaRPr lang="zh-CN" altLang="en-US"/>
        </a:p>
      </dgm:t>
    </dgm:pt>
    <dgm:pt modelId="{FDE6D4E7-B932-4900-BD63-20AB7F130673}" type="sibTrans" cxnId="{DA45B3E9-A2DA-4774-BF12-CCF972FC9631}">
      <dgm:prSet/>
      <dgm:spPr/>
      <dgm:t>
        <a:bodyPr/>
        <a:lstStyle/>
        <a:p>
          <a:endParaRPr lang="zh-CN" altLang="en-US"/>
        </a:p>
      </dgm:t>
    </dgm:pt>
    <dgm:pt modelId="{BB3578FD-CE9F-48FA-BEFA-D61404ABDA87}" type="pres">
      <dgm:prSet presAssocID="{AF521CBF-3CBB-4026-89E2-DC1B1D39C2F4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248C993-7E1A-4BED-9AF5-610775BDFD0F}" type="pres">
      <dgm:prSet presAssocID="{6E8F42EF-BD99-4B46-884B-5C9560A74C24}" presName="centerShape" presStyleLbl="node0" presStyleIdx="0" presStyleCnt="1" custLinFactNeighborX="167" custLinFactNeighborY="26832"/>
      <dgm:spPr/>
    </dgm:pt>
    <dgm:pt modelId="{3A377FB6-9874-49BB-8233-8B5A00926C09}" type="pres">
      <dgm:prSet presAssocID="{C800ACE3-EE97-4CF5-B238-8B9A0EC465B7}" presName="Name9" presStyleLbl="parChTrans1D2" presStyleIdx="0" presStyleCnt="3"/>
      <dgm:spPr/>
    </dgm:pt>
    <dgm:pt modelId="{BEB82D6E-7B5B-4FFA-8631-935715AF7091}" type="pres">
      <dgm:prSet presAssocID="{C800ACE3-EE97-4CF5-B238-8B9A0EC465B7}" presName="connTx" presStyleLbl="parChTrans1D2" presStyleIdx="0" presStyleCnt="3"/>
      <dgm:spPr/>
    </dgm:pt>
    <dgm:pt modelId="{516E8464-2ABF-42A6-AB63-709A57BE8A9D}" type="pres">
      <dgm:prSet presAssocID="{5A7B2D8C-029D-4F38-8A98-99BDAF4C5E71}" presName="node" presStyleLbl="node1" presStyleIdx="0" presStyleCnt="3" custScaleX="99551" custRadScaleRad="57737" custRadScaleInc="1659">
        <dgm:presLayoutVars>
          <dgm:bulletEnabled val="1"/>
        </dgm:presLayoutVars>
      </dgm:prSet>
      <dgm:spPr/>
    </dgm:pt>
    <dgm:pt modelId="{DEB21CC8-DDD5-4FEA-B6F0-35E5B5CB70EC}" type="pres">
      <dgm:prSet presAssocID="{B5603321-C074-42BA-87BE-9E71617D204E}" presName="Name9" presStyleLbl="parChTrans1D2" presStyleIdx="1" presStyleCnt="3"/>
      <dgm:spPr/>
    </dgm:pt>
    <dgm:pt modelId="{0D6CB0D2-22C3-46A9-B314-4319F8AD9BBE}" type="pres">
      <dgm:prSet presAssocID="{B5603321-C074-42BA-87BE-9E71617D204E}" presName="connTx" presStyleLbl="parChTrans1D2" presStyleIdx="1" presStyleCnt="3"/>
      <dgm:spPr/>
    </dgm:pt>
    <dgm:pt modelId="{95CA5502-89A3-4EFD-AA0A-949263E28E8A}" type="pres">
      <dgm:prSet presAssocID="{6A8D6A6D-B166-420E-BC6E-C453AF5009DA}" presName="node" presStyleLbl="node1" presStyleIdx="1" presStyleCnt="3" custScaleX="115015" custRadScaleRad="197111" custRadScaleInc="-40240">
        <dgm:presLayoutVars>
          <dgm:bulletEnabled val="1"/>
        </dgm:presLayoutVars>
      </dgm:prSet>
      <dgm:spPr/>
    </dgm:pt>
    <dgm:pt modelId="{92922774-0C85-4C19-A316-2149F9DAB43B}" type="pres">
      <dgm:prSet presAssocID="{7471DB23-D618-48AB-BA7A-40EFAF272927}" presName="Name9" presStyleLbl="parChTrans1D2" presStyleIdx="2" presStyleCnt="3"/>
      <dgm:spPr/>
    </dgm:pt>
    <dgm:pt modelId="{AD803127-21D9-49B4-BE73-6FEBA1BF191B}" type="pres">
      <dgm:prSet presAssocID="{7471DB23-D618-48AB-BA7A-40EFAF272927}" presName="connTx" presStyleLbl="parChTrans1D2" presStyleIdx="2" presStyleCnt="3"/>
      <dgm:spPr/>
    </dgm:pt>
    <dgm:pt modelId="{CD072A19-4E48-4BC8-9124-B39C4E463587}" type="pres">
      <dgm:prSet presAssocID="{C79773C7-088C-4FE6-8283-64B96A894AC3}" presName="node" presStyleLbl="node1" presStyleIdx="2" presStyleCnt="3" custRadScaleRad="192122" custRadScaleInc="40520">
        <dgm:presLayoutVars>
          <dgm:bulletEnabled val="1"/>
        </dgm:presLayoutVars>
      </dgm:prSet>
      <dgm:spPr/>
    </dgm:pt>
  </dgm:ptLst>
  <dgm:cxnLst>
    <dgm:cxn modelId="{7A861601-B93E-449F-AD30-709306DC2FB1}" type="presOf" srcId="{7471DB23-D618-48AB-BA7A-40EFAF272927}" destId="{92922774-0C85-4C19-A316-2149F9DAB43B}" srcOrd="0" destOrd="0" presId="urn:microsoft.com/office/officeart/2005/8/layout/radial1"/>
    <dgm:cxn modelId="{DA899C03-53D9-4168-9C65-1FB080C37F5F}" type="presOf" srcId="{6E8F42EF-BD99-4B46-884B-5C9560A74C24}" destId="{8248C993-7E1A-4BED-9AF5-610775BDFD0F}" srcOrd="0" destOrd="0" presId="urn:microsoft.com/office/officeart/2005/8/layout/radial1"/>
    <dgm:cxn modelId="{81D1A712-9316-48E6-9BD2-EF80660ADD22}" type="presOf" srcId="{7471DB23-D618-48AB-BA7A-40EFAF272927}" destId="{AD803127-21D9-49B4-BE73-6FEBA1BF191B}" srcOrd="1" destOrd="0" presId="urn:microsoft.com/office/officeart/2005/8/layout/radial1"/>
    <dgm:cxn modelId="{844F7B13-06C1-403C-A398-62103F9B1BB7}" srcId="{6E8F42EF-BD99-4B46-884B-5C9560A74C24}" destId="{6A8D6A6D-B166-420E-BC6E-C453AF5009DA}" srcOrd="1" destOrd="0" parTransId="{B5603321-C074-42BA-87BE-9E71617D204E}" sibTransId="{8F23A6B7-A105-4D20-98D0-DFCB6984FCEB}"/>
    <dgm:cxn modelId="{5BBF2328-4E7A-4302-AD49-6285186E5469}" type="presOf" srcId="{C79773C7-088C-4FE6-8283-64B96A894AC3}" destId="{CD072A19-4E48-4BC8-9124-B39C4E463587}" srcOrd="0" destOrd="0" presId="urn:microsoft.com/office/officeart/2005/8/layout/radial1"/>
    <dgm:cxn modelId="{809E875B-352B-4F32-8DB6-36D16105730F}" type="presOf" srcId="{B5603321-C074-42BA-87BE-9E71617D204E}" destId="{0D6CB0D2-22C3-46A9-B314-4319F8AD9BBE}" srcOrd="1" destOrd="0" presId="urn:microsoft.com/office/officeart/2005/8/layout/radial1"/>
    <dgm:cxn modelId="{8A41A647-CBE9-4EE7-977B-569BFB83B583}" srcId="{AF521CBF-3CBB-4026-89E2-DC1B1D39C2F4}" destId="{6E8F42EF-BD99-4B46-884B-5C9560A74C24}" srcOrd="0" destOrd="0" parTransId="{94E961BE-CFCF-49E9-8424-8624FFF913F9}" sibTransId="{DEF4B1EB-0591-4EC1-AD0A-E12D0344E216}"/>
    <dgm:cxn modelId="{18B9E373-E4B8-4139-B558-F819AFC6A1D9}" type="presOf" srcId="{C800ACE3-EE97-4CF5-B238-8B9A0EC465B7}" destId="{BEB82D6E-7B5B-4FFA-8631-935715AF7091}" srcOrd="1" destOrd="0" presId="urn:microsoft.com/office/officeart/2005/8/layout/radial1"/>
    <dgm:cxn modelId="{F602E356-824A-4F7F-971A-81B67C9C850D}" srcId="{6E8F42EF-BD99-4B46-884B-5C9560A74C24}" destId="{5A7B2D8C-029D-4F38-8A98-99BDAF4C5E71}" srcOrd="0" destOrd="0" parTransId="{C800ACE3-EE97-4CF5-B238-8B9A0EC465B7}" sibTransId="{734CEB6B-E9B2-4C63-9CE6-E5A93D95B002}"/>
    <dgm:cxn modelId="{14464D58-DBDF-4AED-BE0F-3A91A8C34634}" type="presOf" srcId="{AF521CBF-3CBB-4026-89E2-DC1B1D39C2F4}" destId="{BB3578FD-CE9F-48FA-BEFA-D61404ABDA87}" srcOrd="0" destOrd="0" presId="urn:microsoft.com/office/officeart/2005/8/layout/radial1"/>
    <dgm:cxn modelId="{B2DD05C8-71FA-41A6-955B-5C5AB62437F0}" type="presOf" srcId="{B5603321-C074-42BA-87BE-9E71617D204E}" destId="{DEB21CC8-DDD5-4FEA-B6F0-35E5B5CB70EC}" srcOrd="0" destOrd="0" presId="urn:microsoft.com/office/officeart/2005/8/layout/radial1"/>
    <dgm:cxn modelId="{ED2ACCD6-1C86-46DA-984F-FEEE36185C76}" type="presOf" srcId="{6A8D6A6D-B166-420E-BC6E-C453AF5009DA}" destId="{95CA5502-89A3-4EFD-AA0A-949263E28E8A}" srcOrd="0" destOrd="0" presId="urn:microsoft.com/office/officeart/2005/8/layout/radial1"/>
    <dgm:cxn modelId="{FADF79DC-6FEB-439F-90D3-B32E46173E23}" type="presOf" srcId="{5A7B2D8C-029D-4F38-8A98-99BDAF4C5E71}" destId="{516E8464-2ABF-42A6-AB63-709A57BE8A9D}" srcOrd="0" destOrd="0" presId="urn:microsoft.com/office/officeart/2005/8/layout/radial1"/>
    <dgm:cxn modelId="{DA45B3E9-A2DA-4774-BF12-CCF972FC9631}" srcId="{6E8F42EF-BD99-4B46-884B-5C9560A74C24}" destId="{C79773C7-088C-4FE6-8283-64B96A894AC3}" srcOrd="2" destOrd="0" parTransId="{7471DB23-D618-48AB-BA7A-40EFAF272927}" sibTransId="{FDE6D4E7-B932-4900-BD63-20AB7F130673}"/>
    <dgm:cxn modelId="{8CC32BF9-2A75-4C62-A164-647ADC9E8E80}" type="presOf" srcId="{C800ACE3-EE97-4CF5-B238-8B9A0EC465B7}" destId="{3A377FB6-9874-49BB-8233-8B5A00926C09}" srcOrd="0" destOrd="0" presId="urn:microsoft.com/office/officeart/2005/8/layout/radial1"/>
    <dgm:cxn modelId="{590C24A4-7002-4FBE-B593-25D7A17D2729}" type="presParOf" srcId="{BB3578FD-CE9F-48FA-BEFA-D61404ABDA87}" destId="{8248C993-7E1A-4BED-9AF5-610775BDFD0F}" srcOrd="0" destOrd="0" presId="urn:microsoft.com/office/officeart/2005/8/layout/radial1"/>
    <dgm:cxn modelId="{D373312C-0D62-4614-9C76-B32AB314484C}" type="presParOf" srcId="{BB3578FD-CE9F-48FA-BEFA-D61404ABDA87}" destId="{3A377FB6-9874-49BB-8233-8B5A00926C09}" srcOrd="1" destOrd="0" presId="urn:microsoft.com/office/officeart/2005/8/layout/radial1"/>
    <dgm:cxn modelId="{F66FF6D0-A364-4B8F-9AA7-AAA633BF4218}" type="presParOf" srcId="{3A377FB6-9874-49BB-8233-8B5A00926C09}" destId="{BEB82D6E-7B5B-4FFA-8631-935715AF7091}" srcOrd="0" destOrd="0" presId="urn:microsoft.com/office/officeart/2005/8/layout/radial1"/>
    <dgm:cxn modelId="{3812839C-1EE6-423D-8772-BCEF9EBF38F4}" type="presParOf" srcId="{BB3578FD-CE9F-48FA-BEFA-D61404ABDA87}" destId="{516E8464-2ABF-42A6-AB63-709A57BE8A9D}" srcOrd="2" destOrd="0" presId="urn:microsoft.com/office/officeart/2005/8/layout/radial1"/>
    <dgm:cxn modelId="{34769BB4-4780-40D1-B6C7-617F3A44BF5E}" type="presParOf" srcId="{BB3578FD-CE9F-48FA-BEFA-D61404ABDA87}" destId="{DEB21CC8-DDD5-4FEA-B6F0-35E5B5CB70EC}" srcOrd="3" destOrd="0" presId="urn:microsoft.com/office/officeart/2005/8/layout/radial1"/>
    <dgm:cxn modelId="{DAE1C7C7-E0E6-44E5-8A6F-838A759A3804}" type="presParOf" srcId="{DEB21CC8-DDD5-4FEA-B6F0-35E5B5CB70EC}" destId="{0D6CB0D2-22C3-46A9-B314-4319F8AD9BBE}" srcOrd="0" destOrd="0" presId="urn:microsoft.com/office/officeart/2005/8/layout/radial1"/>
    <dgm:cxn modelId="{4091F162-4BC9-4097-8942-4FC2F4344ADF}" type="presParOf" srcId="{BB3578FD-CE9F-48FA-BEFA-D61404ABDA87}" destId="{95CA5502-89A3-4EFD-AA0A-949263E28E8A}" srcOrd="4" destOrd="0" presId="urn:microsoft.com/office/officeart/2005/8/layout/radial1"/>
    <dgm:cxn modelId="{600A981E-D682-4A90-AB5C-38D8822C6E8A}" type="presParOf" srcId="{BB3578FD-CE9F-48FA-BEFA-D61404ABDA87}" destId="{92922774-0C85-4C19-A316-2149F9DAB43B}" srcOrd="5" destOrd="0" presId="urn:microsoft.com/office/officeart/2005/8/layout/radial1"/>
    <dgm:cxn modelId="{7060E123-F697-4F8C-BF9D-548D1CAF03E5}" type="presParOf" srcId="{92922774-0C85-4C19-A316-2149F9DAB43B}" destId="{AD803127-21D9-49B4-BE73-6FEBA1BF191B}" srcOrd="0" destOrd="0" presId="urn:microsoft.com/office/officeart/2005/8/layout/radial1"/>
    <dgm:cxn modelId="{61341E6A-6B65-4E5F-967D-56C27168237F}" type="presParOf" srcId="{BB3578FD-CE9F-48FA-BEFA-D61404ABDA87}" destId="{CD072A19-4E48-4BC8-9124-B39C4E463587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8C993-7E1A-4BED-9AF5-610775BDFD0F}">
      <dsp:nvSpPr>
        <dsp:cNvPr id="0" name=""/>
        <dsp:cNvSpPr/>
      </dsp:nvSpPr>
      <dsp:spPr>
        <a:xfrm>
          <a:off x="3138513" y="2494683"/>
          <a:ext cx="1275322" cy="1275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ALL FOR LOVE</a:t>
          </a:r>
          <a:endParaRPr lang="zh-CN" altLang="en-US" sz="1800" kern="1200" dirty="0"/>
        </a:p>
      </dsp:txBody>
      <dsp:txXfrm>
        <a:off x="3325280" y="2681450"/>
        <a:ext cx="901788" cy="901788"/>
      </dsp:txXfrm>
    </dsp:sp>
    <dsp:sp modelId="{3A377FB6-9874-49BB-8233-8B5A00926C09}">
      <dsp:nvSpPr>
        <dsp:cNvPr id="0" name=""/>
        <dsp:cNvSpPr/>
      </dsp:nvSpPr>
      <dsp:spPr>
        <a:xfrm rot="16221306">
          <a:off x="3524330" y="2222280"/>
          <a:ext cx="514782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514782" y="150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768852" y="2224440"/>
        <a:ext cx="25739" cy="25739"/>
      </dsp:txXfrm>
    </dsp:sp>
    <dsp:sp modelId="{516E8464-2ABF-42A6-AB63-709A57BE8A9D}">
      <dsp:nvSpPr>
        <dsp:cNvPr id="0" name=""/>
        <dsp:cNvSpPr/>
      </dsp:nvSpPr>
      <dsp:spPr>
        <a:xfrm>
          <a:off x="3152470" y="704613"/>
          <a:ext cx="1269595" cy="1275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Game</a:t>
          </a:r>
          <a:r>
            <a:rPr lang="en-US" altLang="zh-CN" sz="1700" kern="1200" dirty="0"/>
            <a:t> </a:t>
          </a: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engine</a:t>
          </a:r>
          <a:r>
            <a:rPr lang="en-US" altLang="zh-CN" sz="1700" kern="1200" dirty="0"/>
            <a:t> </a:t>
          </a: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&amp;</a:t>
          </a:r>
          <a:r>
            <a:rPr lang="en-US" altLang="zh-CN" sz="1700" kern="1200" dirty="0"/>
            <a:t> </a:t>
          </a: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Interface</a:t>
          </a:r>
          <a:endParaRPr lang="zh-CN" altLang="en-US" sz="180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sp:txBody>
      <dsp:txXfrm>
        <a:off x="3338398" y="891380"/>
        <a:ext cx="897739" cy="901788"/>
      </dsp:txXfrm>
    </dsp:sp>
    <dsp:sp modelId="{DEB21CC8-DDD5-4FEA-B6F0-35E5B5CB70EC}">
      <dsp:nvSpPr>
        <dsp:cNvPr id="0" name=""/>
        <dsp:cNvSpPr/>
      </dsp:nvSpPr>
      <dsp:spPr>
        <a:xfrm rot="21055780">
          <a:off x="4394615" y="2874995"/>
          <a:ext cx="1798895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1798895" y="150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249090" y="2845052"/>
        <a:ext cx="89944" cy="89944"/>
      </dsp:txXfrm>
    </dsp:sp>
    <dsp:sp modelId="{95CA5502-89A3-4EFD-AA0A-949263E28E8A}">
      <dsp:nvSpPr>
        <dsp:cNvPr id="0" name=""/>
        <dsp:cNvSpPr/>
      </dsp:nvSpPr>
      <dsp:spPr>
        <a:xfrm>
          <a:off x="6170205" y="1995410"/>
          <a:ext cx="1466811" cy="1275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Algorithm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(A*)</a:t>
          </a:r>
          <a:endParaRPr lang="zh-CN" altLang="en-US" sz="180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sp:txBody>
      <dsp:txXfrm>
        <a:off x="6385014" y="2182177"/>
        <a:ext cx="1037193" cy="901788"/>
      </dsp:txXfrm>
    </dsp:sp>
    <dsp:sp modelId="{92922774-0C85-4C19-A316-2149F9DAB43B}">
      <dsp:nvSpPr>
        <dsp:cNvPr id="0" name=""/>
        <dsp:cNvSpPr/>
      </dsp:nvSpPr>
      <dsp:spPr>
        <a:xfrm rot="11361261">
          <a:off x="1254172" y="2858811"/>
          <a:ext cx="1905489" cy="30058"/>
        </a:xfrm>
        <a:custGeom>
          <a:avLst/>
          <a:gdLst/>
          <a:ahLst/>
          <a:cxnLst/>
          <a:rect l="0" t="0" r="0" b="0"/>
          <a:pathLst>
            <a:path>
              <a:moveTo>
                <a:pt x="0" y="15029"/>
              </a:moveTo>
              <a:lnTo>
                <a:pt x="1905489" y="150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2159280" y="2826203"/>
        <a:ext cx="95274" cy="95274"/>
      </dsp:txXfrm>
    </dsp:sp>
    <dsp:sp modelId="{CD072A19-4E48-4BC8-9124-B39C4E463587}">
      <dsp:nvSpPr>
        <dsp:cNvPr id="0" name=""/>
        <dsp:cNvSpPr/>
      </dsp:nvSpPr>
      <dsp:spPr>
        <a:xfrm>
          <a:off x="0" y="1977675"/>
          <a:ext cx="1275322" cy="1275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Control</a:t>
          </a:r>
          <a:endParaRPr lang="zh-CN" altLang="en-US" sz="1800" kern="1200" dirty="0">
            <a:solidFill>
              <a:schemeClr val="lt1"/>
            </a:solidFill>
            <a:latin typeface="+mn-lt"/>
            <a:ea typeface="+mn-ea"/>
            <a:cs typeface="+mn-cs"/>
          </a:endParaRPr>
        </a:p>
      </dsp:txBody>
      <dsp:txXfrm>
        <a:off x="186767" y="2164442"/>
        <a:ext cx="901788" cy="901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9D7C1-D9D1-43CF-B923-21AA812B118A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43DD9-AAA1-42B9-AAE2-B016AE450A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312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08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6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597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70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598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16EBB-FA9E-46BF-A723-F05EAD5BF6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89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16EBB-FA9E-46BF-A723-F05EAD5BF6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46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5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968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16EBB-FA9E-46BF-A723-F05EAD5BF6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040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25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38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76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346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66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43DD9-AAA1-42B9-AAE2-B016AE450A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31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217F5-1DF3-42B4-940A-6B897DE3132D}" type="datetimeFigureOut">
              <a:rPr lang="zh-CN" altLang="en-US"/>
              <a:t>2019/7/7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5286F-B9DE-4CA0-8964-046DD20549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AF6-3140-485E-8EAC-838082B4B75D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A99D5-D5E6-4750-BA87-357A709E3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68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AF6-3140-485E-8EAC-838082B4B75D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A99D5-D5E6-4750-BA87-357A709E3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5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CA1B-ADA0-410D-B0FE-46DEEC867056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B065-93FE-4918-AAC3-4077068A3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303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217F5-1DF3-42B4-940A-6B897DE3132D}" type="datetimeFigureOut">
              <a:rPr lang="zh-CN" altLang="en-US"/>
              <a:t>2019/7/7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5286F-B9DE-4CA0-8964-046DD20549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66FB36-ED6D-463C-8583-CB3F6DB2032C}" type="datetimeFigureOut">
              <a:rPr lang="zh-CN" altLang="en-US"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F1D2E3A-E990-4271-B8CE-F66D3998E46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66FB36-ED6D-463C-8583-CB3F6DB2032C}" type="datetimeFigureOut">
              <a:rPr lang="zh-CN" altLang="en-US"/>
              <a:t>2019/7/7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F1D2E3A-E990-4271-B8CE-F66D3998E46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slide" Target="slide28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slide" Target="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openxmlformats.org/officeDocument/2006/relationships/slide" Target="slide28.xml"/><Relationship Id="rId4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88391B-F45F-468D-BE7C-3B827B27805E}"/>
              </a:ext>
            </a:extLst>
          </p:cNvPr>
          <p:cNvSpPr txBox="1"/>
          <p:nvPr/>
        </p:nvSpPr>
        <p:spPr>
          <a:xfrm>
            <a:off x="1425661" y="1156150"/>
            <a:ext cx="62926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ALL FOR LOVE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AABD4C-4497-4EA4-8FAF-247AD9BD3164}"/>
              </a:ext>
            </a:extLst>
          </p:cNvPr>
          <p:cNvSpPr txBox="1"/>
          <p:nvPr/>
        </p:nvSpPr>
        <p:spPr>
          <a:xfrm>
            <a:off x="3621660" y="2821268"/>
            <a:ext cx="1900680" cy="607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2">
                    <a:lumMod val="50000"/>
                  </a:schemeClr>
                </a:solidFill>
              </a:rPr>
              <a:t>GROUP 4</a:t>
            </a:r>
            <a:endParaRPr lang="zh-CN" alt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D57B418-6E65-48D6-9FA1-FFFE134D3431}"/>
              </a:ext>
            </a:extLst>
          </p:cNvPr>
          <p:cNvSpPr/>
          <p:nvPr/>
        </p:nvSpPr>
        <p:spPr>
          <a:xfrm>
            <a:off x="2633555" y="4078455"/>
            <a:ext cx="3876890" cy="2059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Member:</a:t>
            </a:r>
          </a:p>
          <a:p>
            <a:pPr algn="ctr"/>
            <a:r>
              <a:rPr lang="en-US" altLang="zh-CN" sz="2400" dirty="0"/>
              <a:t>Wang Hexiang(chemistry)</a:t>
            </a:r>
          </a:p>
          <a:p>
            <a:pPr algn="ctr"/>
            <a:r>
              <a:rPr lang="en-US" altLang="zh-CN" sz="2400" dirty="0"/>
              <a:t>Li Chengwu(physics)</a:t>
            </a:r>
          </a:p>
          <a:p>
            <a:pPr algn="ctr"/>
            <a:r>
              <a:rPr lang="en-US" altLang="zh-CN" sz="2400" dirty="0"/>
              <a:t>Hao Xinpei(biology)</a:t>
            </a:r>
          </a:p>
        </p:txBody>
      </p:sp>
    </p:spTree>
    <p:extLst>
      <p:ext uri="{BB962C8B-B14F-4D97-AF65-F5344CB8AC3E}">
        <p14:creationId xmlns:p14="http://schemas.microsoft.com/office/powerpoint/2010/main" val="5146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96"/>
    </mc:Choice>
    <mc:Fallback xmlns="">
      <p:transition spd="slow" advTm="104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F1B0F7-FA10-4814-8853-D505C2BE3C51}"/>
              </a:ext>
            </a:extLst>
          </p:cNvPr>
          <p:cNvSpPr txBox="1"/>
          <p:nvPr/>
        </p:nvSpPr>
        <p:spPr>
          <a:xfrm>
            <a:off x="367553" y="304800"/>
            <a:ext cx="770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3.2</a:t>
            </a:r>
            <a:r>
              <a:rPr lang="en-US" altLang="zh-CN" sz="2800" b="1" dirty="0"/>
              <a:t> </a:t>
            </a:r>
            <a:r>
              <a:rPr lang="en-US" altLang="zh-CN" sz="2800" dirty="0"/>
              <a:t>Game Logic</a:t>
            </a:r>
            <a:endParaRPr lang="zh-CN" altLang="en-US" sz="2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F8D7F95-88D1-40DA-B75A-6A0FED343F02}"/>
              </a:ext>
            </a:extLst>
          </p:cNvPr>
          <p:cNvGrpSpPr/>
          <p:nvPr/>
        </p:nvGrpSpPr>
        <p:grpSpPr>
          <a:xfrm>
            <a:off x="573020" y="0"/>
            <a:ext cx="7997960" cy="6858000"/>
            <a:chOff x="573020" y="0"/>
            <a:chExt cx="799796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5F7527-7978-4780-B23F-742066EC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20" y="0"/>
              <a:ext cx="7997960" cy="6858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B0F7F26-6D72-452C-901E-3D3CA2D53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382" y="2116759"/>
              <a:ext cx="1219306" cy="723963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5A6DD2B-A3AA-41B9-BC1C-7CB477D8B8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7" t="30866" r="51905" b="64214"/>
          <a:stretch/>
        </p:blipFill>
        <p:spPr>
          <a:xfrm>
            <a:off x="3896436" y="3142593"/>
            <a:ext cx="542176" cy="362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7"/>
    </mc:Choice>
    <mc:Fallback xmlns="">
      <p:transition spd="slow" advTm="1941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FF937D4-5A9B-4C85-9DB2-1FDDE7C45B48}"/>
              </a:ext>
            </a:extLst>
          </p:cNvPr>
          <p:cNvSpPr txBox="1"/>
          <p:nvPr/>
        </p:nvSpPr>
        <p:spPr>
          <a:xfrm>
            <a:off x="385482" y="331694"/>
            <a:ext cx="770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3.3</a:t>
            </a:r>
            <a:r>
              <a:rPr lang="en-US" altLang="zh-CN" sz="2800" b="1" dirty="0"/>
              <a:t> </a:t>
            </a:r>
            <a:r>
              <a:rPr lang="en-US" altLang="zh-CN" sz="2800" dirty="0"/>
              <a:t>Interface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CC30AD-EFA2-4BCE-BF04-CFEAB8505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48"/>
            <a:ext cx="9144000" cy="3651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31"/>
    </mc:Choice>
    <mc:Fallback xmlns="">
      <p:transition spd="slow" advTm="1453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2CA808-FB5E-4493-9391-FD1B42A517A4}"/>
              </a:ext>
            </a:extLst>
          </p:cNvPr>
          <p:cNvSpPr txBox="1"/>
          <p:nvPr/>
        </p:nvSpPr>
        <p:spPr>
          <a:xfrm>
            <a:off x="385482" y="331694"/>
            <a:ext cx="770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3.4</a:t>
            </a:r>
            <a:r>
              <a:rPr lang="en-US" altLang="zh-CN" sz="2800" b="1" dirty="0"/>
              <a:t> </a:t>
            </a:r>
            <a:r>
              <a:rPr lang="en-US" altLang="zh-CN" sz="2800" dirty="0"/>
              <a:t>Control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EAFA0C-541F-4BC9-97D2-63F2505F3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852"/>
            <a:ext cx="9144000" cy="471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5"/>
    </mc:Choice>
    <mc:Fallback xmlns="">
      <p:transition spd="slow" advTm="1250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DDD124-AF7A-41A1-9DEF-D0402C50F96C}"/>
              </a:ext>
            </a:extLst>
          </p:cNvPr>
          <p:cNvSpPr txBox="1"/>
          <p:nvPr/>
        </p:nvSpPr>
        <p:spPr>
          <a:xfrm>
            <a:off x="385482" y="331694"/>
            <a:ext cx="770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3.5 A Star Algorithm + Flowchart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E860DD-B77F-45C8-BC79-D78729C55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0906"/>
            <a:ext cx="9144000" cy="1276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5"/>
    </mc:Choice>
    <mc:Fallback xmlns="">
      <p:transition spd="slow" advTm="1097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62BBB88E-E135-4930-8AB8-053BA56C14A0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E740485-5B71-4641-BDF1-58C28E0CC1A5}"/>
              </a:ext>
            </a:extLst>
          </p:cNvPr>
          <p:cNvCxnSpPr>
            <a:cxnSpLocks/>
          </p:cNvCxnSpPr>
          <p:nvPr/>
        </p:nvCxnSpPr>
        <p:spPr>
          <a:xfrm>
            <a:off x="6658419" y="6179605"/>
            <a:ext cx="0" cy="6909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6370B4F-1BEA-4D27-B104-173860ABFEE2}"/>
              </a:ext>
            </a:extLst>
          </p:cNvPr>
          <p:cNvCxnSpPr>
            <a:cxnSpLocks/>
          </p:cNvCxnSpPr>
          <p:nvPr/>
        </p:nvCxnSpPr>
        <p:spPr>
          <a:xfrm>
            <a:off x="8859915" y="6298119"/>
            <a:ext cx="0" cy="5598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D889D88-6938-4F5C-9051-91D017BD7E13}"/>
              </a:ext>
            </a:extLst>
          </p:cNvPr>
          <p:cNvGrpSpPr/>
          <p:nvPr/>
        </p:nvGrpSpPr>
        <p:grpSpPr>
          <a:xfrm>
            <a:off x="0" y="417338"/>
            <a:ext cx="8859915" cy="6116714"/>
            <a:chOff x="0" y="417338"/>
            <a:chExt cx="8859915" cy="611671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8484576-6A5E-4567-AEDA-8D0173C7FC0D}"/>
                </a:ext>
              </a:extLst>
            </p:cNvPr>
            <p:cNvGrpSpPr/>
            <p:nvPr/>
          </p:nvGrpSpPr>
          <p:grpSpPr>
            <a:xfrm>
              <a:off x="0" y="417338"/>
              <a:ext cx="8859915" cy="6116714"/>
              <a:chOff x="0" y="417338"/>
              <a:chExt cx="8859915" cy="611671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ABAC2666-D724-442F-AE3A-30212AAA6BB6}"/>
                  </a:ext>
                </a:extLst>
              </p:cNvPr>
              <p:cNvGrpSpPr/>
              <p:nvPr/>
            </p:nvGrpSpPr>
            <p:grpSpPr>
              <a:xfrm>
                <a:off x="0" y="417338"/>
                <a:ext cx="8859915" cy="6116714"/>
                <a:chOff x="149546" y="371758"/>
                <a:chExt cx="11283121" cy="6514817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36AB9337-5822-4B51-A181-8F86896C65F2}"/>
                    </a:ext>
                  </a:extLst>
                </p:cNvPr>
                <p:cNvGrpSpPr/>
                <p:nvPr/>
              </p:nvGrpSpPr>
              <p:grpSpPr>
                <a:xfrm>
                  <a:off x="149546" y="371758"/>
                  <a:ext cx="11283121" cy="6273077"/>
                  <a:chOff x="540071" y="371758"/>
                  <a:chExt cx="11283121" cy="6273077"/>
                </a:xfrm>
              </p:grpSpPr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A4CD4FB6-77CB-4412-82AE-E9E3AA1D76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643" t="-306" r="20089" b="72556"/>
                  <a:stretch/>
                </p:blipFill>
                <p:spPr>
                  <a:xfrm>
                    <a:off x="540071" y="371758"/>
                    <a:ext cx="7349308" cy="6029038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片 33">
                    <a:extLst>
                      <a:ext uri="{FF2B5EF4-FFF2-40B4-BE49-F238E27FC236}">
                        <a16:creationId xmlns:a16="http://schemas.microsoft.com/office/drawing/2014/main" id="{43D803B4-161A-4917-AA0C-2406EE54AB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421" t="27944" r="36743" b="43302"/>
                  <a:stretch/>
                </p:blipFill>
                <p:spPr>
                  <a:xfrm>
                    <a:off x="4330065" y="457200"/>
                    <a:ext cx="7493127" cy="6187635"/>
                  </a:xfrm>
                  <a:prstGeom prst="rect">
                    <a:avLst/>
                  </a:prstGeom>
                </p:spPr>
              </p:pic>
              <p:cxnSp>
                <p:nvCxnSpPr>
                  <p:cNvPr id="35" name="直接箭头连接符 34">
                    <a:extLst>
                      <a:ext uri="{FF2B5EF4-FFF2-40B4-BE49-F238E27FC236}">
                        <a16:creationId xmlns:a16="http://schemas.microsoft.com/office/drawing/2014/main" id="{1D7FD254-38DE-4E43-8BBF-7C72AFE6B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32054" y="6486241"/>
                    <a:ext cx="2027372" cy="0"/>
                  </a:xfrm>
                  <a:prstGeom prst="straightConnector1">
                    <a:avLst/>
                  </a:prstGeom>
                  <a:ln w="23749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" name="直接箭头连接符 29">
                  <a:extLst>
                    <a:ext uri="{FF2B5EF4-FFF2-40B4-BE49-F238E27FC236}">
                      <a16:creationId xmlns:a16="http://schemas.microsoft.com/office/drawing/2014/main" id="{43B1F4C9-9D66-4D76-8D1B-FA1F0DCD9941}"/>
                    </a:ext>
                  </a:extLst>
                </p:cNvPr>
                <p:cNvCxnSpPr/>
                <p:nvPr/>
              </p:nvCxnSpPr>
              <p:spPr>
                <a:xfrm flipV="1">
                  <a:off x="4374261" y="466724"/>
                  <a:ext cx="0" cy="6029041"/>
                </a:xfrm>
                <a:prstGeom prst="straightConnector1">
                  <a:avLst/>
                </a:prstGeom>
                <a:ln w="23749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F0CCB1B8-45C7-47C0-A81D-A05327C38E27}"/>
                    </a:ext>
                  </a:extLst>
                </p:cNvPr>
                <p:cNvCxnSpPr/>
                <p:nvPr/>
              </p:nvCxnSpPr>
              <p:spPr>
                <a:xfrm>
                  <a:off x="4346067" y="457200"/>
                  <a:ext cx="4288536" cy="0"/>
                </a:xfrm>
                <a:prstGeom prst="straightConnector1">
                  <a:avLst/>
                </a:prstGeom>
                <a:ln w="23749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86DA1925-534D-44A0-845F-7B38A5CA97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32667" y="1343025"/>
                  <a:ext cx="0" cy="5543550"/>
                </a:xfrm>
                <a:prstGeom prst="line">
                  <a:avLst/>
                </a:prstGeom>
                <a:ln w="23749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24EAE085-76A0-4B5D-A02A-09BB01875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6796" y="5898776"/>
                <a:ext cx="0" cy="2808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ECE6F69-B6DC-4C3E-AD32-DD567C0B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8022" y="2174992"/>
              <a:ext cx="1135478" cy="983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9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3"/>
    </mc:Choice>
    <mc:Fallback xmlns="">
      <p:transition spd="slow" advTm="521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6047A12F-5017-4437-B26E-7740DAC2B45B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2162692-4CCC-4856-8821-FEC571F6806D}"/>
              </a:ext>
            </a:extLst>
          </p:cNvPr>
          <p:cNvCxnSpPr>
            <a:cxnSpLocks/>
          </p:cNvCxnSpPr>
          <p:nvPr/>
        </p:nvCxnSpPr>
        <p:spPr>
          <a:xfrm>
            <a:off x="6657746" y="2120653"/>
            <a:ext cx="718" cy="289166"/>
          </a:xfrm>
          <a:prstGeom prst="line">
            <a:avLst/>
          </a:prstGeom>
          <a:ln w="23749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0D0827ED-37E6-45FE-8D8C-6AE29C4B5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57" r="52238" b="31915"/>
          <a:stretch/>
        </p:blipFill>
        <p:spPr>
          <a:xfrm>
            <a:off x="2966847" y="185367"/>
            <a:ext cx="4128885" cy="19342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CCA3D6-FCA3-46AB-83C0-84F476F07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71250" r="9732"/>
          <a:stretch/>
        </p:blipFill>
        <p:spPr>
          <a:xfrm>
            <a:off x="142043" y="2722275"/>
            <a:ext cx="6079118" cy="415612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02890E9-5C2B-49D4-AC56-4EDD69FB32BF}"/>
              </a:ext>
            </a:extLst>
          </p:cNvPr>
          <p:cNvCxnSpPr>
            <a:cxnSpLocks/>
          </p:cNvCxnSpPr>
          <p:nvPr/>
        </p:nvCxnSpPr>
        <p:spPr>
          <a:xfrm flipH="1">
            <a:off x="2545778" y="2402008"/>
            <a:ext cx="4111968" cy="0"/>
          </a:xfrm>
          <a:prstGeom prst="line">
            <a:avLst/>
          </a:prstGeom>
          <a:ln w="23749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09E420F-B709-4255-96CF-C0054865019A}"/>
              </a:ext>
            </a:extLst>
          </p:cNvPr>
          <p:cNvCxnSpPr/>
          <p:nvPr/>
        </p:nvCxnSpPr>
        <p:spPr>
          <a:xfrm>
            <a:off x="2545776" y="2392569"/>
            <a:ext cx="0" cy="329706"/>
          </a:xfrm>
          <a:prstGeom prst="straightConnector1">
            <a:avLst/>
          </a:prstGeom>
          <a:ln w="23749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B3A0043-46BA-4EB1-97ED-0CDE7BD903E1}"/>
              </a:ext>
            </a:extLst>
          </p:cNvPr>
          <p:cNvCxnSpPr>
            <a:cxnSpLocks/>
          </p:cNvCxnSpPr>
          <p:nvPr/>
        </p:nvCxnSpPr>
        <p:spPr>
          <a:xfrm>
            <a:off x="6221161" y="6358147"/>
            <a:ext cx="2644106" cy="0"/>
          </a:xfrm>
          <a:prstGeom prst="line">
            <a:avLst/>
          </a:prstGeom>
          <a:ln w="23749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0E96C41-0521-4A25-820F-2F1BEEAF2E39}"/>
              </a:ext>
            </a:extLst>
          </p:cNvPr>
          <p:cNvCxnSpPr>
            <a:cxnSpLocks/>
          </p:cNvCxnSpPr>
          <p:nvPr/>
        </p:nvCxnSpPr>
        <p:spPr>
          <a:xfrm flipH="1" flipV="1">
            <a:off x="8865267" y="185366"/>
            <a:ext cx="7755" cy="6163685"/>
          </a:xfrm>
          <a:prstGeom prst="line">
            <a:avLst/>
          </a:prstGeom>
          <a:ln w="23749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152FFBD-D152-4642-A21E-BE00D2DB38EA}"/>
              </a:ext>
            </a:extLst>
          </p:cNvPr>
          <p:cNvSpPr/>
          <p:nvPr/>
        </p:nvSpPr>
        <p:spPr>
          <a:xfrm>
            <a:off x="4479306" y="3290500"/>
            <a:ext cx="163574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dirty="0"/>
              <a:t> 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12E3C3A-846F-4553-A494-ACE0D5C9499A}"/>
              </a:ext>
            </a:extLst>
          </p:cNvPr>
          <p:cNvCxnSpPr>
            <a:cxnSpLocks/>
          </p:cNvCxnSpPr>
          <p:nvPr/>
        </p:nvCxnSpPr>
        <p:spPr>
          <a:xfrm>
            <a:off x="6667429" y="0"/>
            <a:ext cx="0" cy="18536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2A33633-CE78-4F11-A379-EA4C8B32FE90}"/>
              </a:ext>
            </a:extLst>
          </p:cNvPr>
          <p:cNvCxnSpPr>
            <a:cxnSpLocks/>
          </p:cNvCxnSpPr>
          <p:nvPr/>
        </p:nvCxnSpPr>
        <p:spPr>
          <a:xfrm>
            <a:off x="8864057" y="0"/>
            <a:ext cx="0" cy="185366"/>
          </a:xfrm>
          <a:prstGeom prst="line">
            <a:avLst/>
          </a:prstGeom>
          <a:ln w="23749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614831"/>
      </p:ext>
    </p:extLst>
  </p:cSld>
  <p:clrMapOvr>
    <a:masterClrMapping/>
  </p:clrMapOvr>
  <p:transition spd="slow" advTm="90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29C74A3-69C3-49BF-ACB9-514BFBAE81E8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pic>
        <p:nvPicPr>
          <p:cNvPr id="5" name="图片 4" descr="图片包含 文字, 地图&#10;&#10;描述已自动生成">
            <a:extLst>
              <a:ext uri="{FF2B5EF4-FFF2-40B4-BE49-F238E27FC236}">
                <a16:creationId xmlns:a16="http://schemas.microsoft.com/office/drawing/2014/main" id="{FBE6DFB2-F489-4E84-B530-8237301E6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2" y="1322961"/>
            <a:ext cx="8178799" cy="421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4"/>
    </mc:Choice>
    <mc:Fallback xmlns="">
      <p:transition spd="slow" advTm="830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DC71DA-6502-4499-8DFD-8258FF2D39A6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09FB78-59E5-421F-B237-CC34455347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04.</a:t>
            </a:r>
            <a:r>
              <a:rPr lang="en-US" altLang="zh-CN" b="1" dirty="0">
                <a:cs typeface="+mn-ea"/>
                <a:sym typeface="+mn-lt"/>
              </a:rPr>
              <a:t>IMPLEMENTATION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55722E-A939-4D5D-BA68-DBA6D6A16C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7"/>
    </mc:Choice>
    <mc:Fallback xmlns="">
      <p:transition spd="slow" advTm="1261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97130DB-B687-4630-9490-BD5853A7DA89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9B01BAF-36CB-4E46-8C7D-0E99A857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Tools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AAF1BE-33B7-4A92-94D1-92DF6954A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800" dirty="0"/>
              <a:t>Microsoft Visual Studio 2017</a:t>
            </a:r>
          </a:p>
          <a:p>
            <a:r>
              <a:rPr lang="en-US" altLang="zh-CN" sz="4800" dirty="0"/>
              <a:t>“Rupeng” game engine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31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5"/>
    </mc:Choice>
    <mc:Fallback xmlns="">
      <p:transition spd="slow" advTm="6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AB0673-71ED-4AAE-B6A1-15E2A3877B91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77646D4-9249-4B34-8D6F-C53EE4E0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Interface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B76CB-653D-4C2A-B87F-ED646F071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the “</a:t>
            </a:r>
            <a:r>
              <a:rPr lang="en-US" altLang="zh-CN" dirty="0" err="1"/>
              <a:t>Rupeng</a:t>
            </a:r>
            <a:r>
              <a:rPr lang="en-US" altLang="zh-CN" dirty="0"/>
              <a:t>” game engine to load images and get mouse clicks.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07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0"/>
    </mc:Choice>
    <mc:Fallback xmlns="">
      <p:transition spd="slow" advTm="90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4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13248"/>
          <a:stretch>
            <a:fillRect/>
          </a:stretch>
        </p:blipFill>
        <p:spPr bwMode="auto">
          <a:xfrm>
            <a:off x="14605" y="15240"/>
            <a:ext cx="9144000" cy="682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22923" y="1533049"/>
            <a:ext cx="7939088" cy="383500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8" name="矩形 7"/>
          <p:cNvSpPr/>
          <p:nvPr/>
        </p:nvSpPr>
        <p:spPr>
          <a:xfrm>
            <a:off x="428625" y="1318022"/>
            <a:ext cx="8315325" cy="426481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18" name="矩形 17"/>
          <p:cNvSpPr/>
          <p:nvPr/>
        </p:nvSpPr>
        <p:spPr>
          <a:xfrm flipH="1" flipV="1">
            <a:off x="7370445" y="5744051"/>
            <a:ext cx="64770" cy="65246"/>
          </a:xfrm>
          <a:prstGeom prst="rect">
            <a:avLst/>
          </a:prstGeom>
          <a:noFill/>
          <a:ln>
            <a:gradFill>
              <a:gsLst>
                <a:gs pos="0">
                  <a:srgbClr val="A1A3B1"/>
                </a:gs>
                <a:gs pos="100000">
                  <a:srgbClr val="DD716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19" name="文本框 18"/>
          <p:cNvSpPr txBox="1"/>
          <p:nvPr/>
        </p:nvSpPr>
        <p:spPr>
          <a:xfrm>
            <a:off x="1063556" y="1937548"/>
            <a:ext cx="6715423" cy="28613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ln>
                  <a:solidFill>
                    <a:schemeClr val="bg1">
                      <a:alpha val="88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ALL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ln>
                  <a:solidFill>
                    <a:schemeClr val="bg1">
                      <a:alpha val="88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FOR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ln>
                  <a:solidFill>
                    <a:schemeClr val="bg1">
                      <a:alpha val="88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LOVE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02143" y="1937385"/>
            <a:ext cx="5180648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gradFill flip="none" rotWithShape="1">
                  <a:gsLst>
                    <a:gs pos="0">
                      <a:srgbClr val="A1A3B1"/>
                    </a:gs>
                    <a:gs pos="100000">
                      <a:srgbClr val="DD7161"/>
                    </a:gs>
                  </a:gsLst>
                  <a:lin ang="162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ALL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gradFill flip="none" rotWithShape="1">
                  <a:gsLst>
                    <a:gs pos="0">
                      <a:srgbClr val="A1A3B1"/>
                    </a:gs>
                    <a:gs pos="100000">
                      <a:srgbClr val="DD7161"/>
                    </a:gs>
                  </a:gsLst>
                  <a:lin ang="162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FOR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gradFill flip="none" rotWithShape="1">
                  <a:gsLst>
                    <a:gs pos="0">
                      <a:srgbClr val="A1A3B1"/>
                    </a:gs>
                    <a:gs pos="100000">
                      <a:srgbClr val="DD7161"/>
                    </a:gs>
                  </a:gsLst>
                  <a:lin ang="162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LOVE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2924" y="4852035"/>
            <a:ext cx="7849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</a:rPr>
              <a:t>Member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L</a:t>
            </a: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i 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hengwu, 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ao 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X</a:t>
            </a: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inpei, 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W</a:t>
            </a: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ang 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exiang</a:t>
            </a:r>
          </a:p>
        </p:txBody>
      </p:sp>
    </p:spTree>
    <p:extLst>
      <p:ext uri="{BB962C8B-B14F-4D97-AF65-F5344CB8AC3E}">
        <p14:creationId xmlns:p14="http://schemas.microsoft.com/office/powerpoint/2010/main" val="42093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"/>
    </mc:Choice>
    <mc:Fallback xmlns="">
      <p:transition spd="slow" advTm="56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0795"/>
            <a:ext cx="9144000" cy="685292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/>
          </a:p>
        </p:txBody>
      </p:sp>
      <p:pic>
        <p:nvPicPr>
          <p:cNvPr id="3" name="图片 2" descr="国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7" y="1825945"/>
            <a:ext cx="1414939" cy="2165033"/>
          </a:xfrm>
          <a:prstGeom prst="rect">
            <a:avLst/>
          </a:prstGeom>
        </p:spPr>
      </p:pic>
      <p:sp>
        <p:nvSpPr>
          <p:cNvPr id="4" name="左右箭头 3"/>
          <p:cNvSpPr/>
          <p:nvPr/>
        </p:nvSpPr>
        <p:spPr>
          <a:xfrm rot="19980000">
            <a:off x="4452461" y="2059305"/>
            <a:ext cx="1595438" cy="366236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" name="左右箭头 5"/>
          <p:cNvSpPr/>
          <p:nvPr/>
        </p:nvSpPr>
        <p:spPr>
          <a:xfrm rot="11940000">
            <a:off x="4550571" y="3633790"/>
            <a:ext cx="1484471" cy="301943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pic>
        <p:nvPicPr>
          <p:cNvPr id="8" name="图片 7" descr="王后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326" y="3075146"/>
            <a:ext cx="878205" cy="1954054"/>
          </a:xfrm>
          <a:prstGeom prst="rect">
            <a:avLst/>
          </a:prstGeom>
        </p:spPr>
      </p:pic>
      <p:pic>
        <p:nvPicPr>
          <p:cNvPr id="9" name="图片 8" descr="女将军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749893" y="936308"/>
            <a:ext cx="1068705" cy="1745456"/>
          </a:xfrm>
          <a:prstGeom prst="rect">
            <a:avLst/>
          </a:prstGeom>
        </p:spPr>
      </p:pic>
      <p:pic>
        <p:nvPicPr>
          <p:cNvPr id="12" name="图片 11" descr="士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964" y="1492250"/>
            <a:ext cx="2791778" cy="322278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60083" y="5029200"/>
            <a:ext cx="173688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/>
              <a:t>The King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62188" y="5029200"/>
            <a:ext cx="2437924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The enemy soldier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52223" y="2712720"/>
            <a:ext cx="204597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Female general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550343" y="5137785"/>
            <a:ext cx="184785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/>
              <a:t>The queen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"/>
    </mc:Choice>
    <mc:Fallback xmlns="">
      <p:transition spd="slow" advTm="244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61595"/>
            <a:ext cx="9144000" cy="6904990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/>
          </a:p>
        </p:txBody>
      </p:sp>
      <p:pic>
        <p:nvPicPr>
          <p:cNvPr id="7" name="图片 6" descr="情景末happy end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6" y="1726883"/>
            <a:ext cx="1667351" cy="1063466"/>
          </a:xfrm>
          <a:prstGeom prst="rect">
            <a:avLst/>
          </a:prstGeom>
        </p:spPr>
      </p:pic>
      <p:pic>
        <p:nvPicPr>
          <p:cNvPr id="8" name="图片 7" descr="情景末tragic end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564" y="3513775"/>
            <a:ext cx="1634490" cy="1045369"/>
          </a:xfrm>
          <a:prstGeom prst="rect">
            <a:avLst/>
          </a:prstGeom>
        </p:spPr>
      </p:pic>
      <p:pic>
        <p:nvPicPr>
          <p:cNvPr id="10" name="图片 9" descr="无标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055" y="1726885"/>
            <a:ext cx="1795939" cy="1068705"/>
          </a:xfrm>
          <a:prstGeom prst="rect">
            <a:avLst/>
          </a:prstGeom>
        </p:spPr>
      </p:pic>
      <p:pic>
        <p:nvPicPr>
          <p:cNvPr id="11" name="图片 10" descr="国王死掉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053" y="3490438"/>
            <a:ext cx="1785938" cy="1068705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7"/>
          <a:srcRect t="5378"/>
          <a:stretch>
            <a:fillRect/>
          </a:stretch>
        </p:blipFill>
        <p:spPr>
          <a:xfrm>
            <a:off x="0" y="2686050"/>
            <a:ext cx="1987550" cy="1212850"/>
          </a:xfrm>
          <a:prstGeom prst="rect">
            <a:avLst/>
          </a:prstGeom>
        </p:spPr>
      </p:pic>
      <p:pic>
        <p:nvPicPr>
          <p:cNvPr id="2" name="内容占位符 3"/>
          <p:cNvPicPr>
            <a:picLocks noGrp="1" noChangeAspect="1"/>
          </p:cNvPicPr>
          <p:nvPr/>
        </p:nvPicPr>
        <p:blipFill>
          <a:blip r:embed="rId8"/>
          <a:srcRect l="-16" t="5340"/>
          <a:stretch>
            <a:fillRect/>
          </a:stretch>
        </p:blipFill>
        <p:spPr>
          <a:xfrm>
            <a:off x="2502220" y="2686052"/>
            <a:ext cx="1886903" cy="1212533"/>
          </a:xfrm>
          <a:prstGeom prst="rect">
            <a:avLst/>
          </a:prstGeom>
        </p:spPr>
      </p:pic>
      <p:sp>
        <p:nvSpPr>
          <p:cNvPr id="3" name="虚尾箭头 2"/>
          <p:cNvSpPr/>
          <p:nvPr/>
        </p:nvSpPr>
        <p:spPr>
          <a:xfrm>
            <a:off x="2136458" y="3173730"/>
            <a:ext cx="289084" cy="23669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9" name="虚尾箭头 8"/>
          <p:cNvSpPr/>
          <p:nvPr/>
        </p:nvSpPr>
        <p:spPr>
          <a:xfrm rot="19800000">
            <a:off x="4401503" y="2775587"/>
            <a:ext cx="704374" cy="237649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2" name="虚尾箭头 11"/>
          <p:cNvSpPr/>
          <p:nvPr/>
        </p:nvSpPr>
        <p:spPr>
          <a:xfrm rot="1860000">
            <a:off x="4435318" y="3672364"/>
            <a:ext cx="675799" cy="213360"/>
          </a:xfrm>
          <a:prstGeom prst="stripedRightArrow">
            <a:avLst>
              <a:gd name="adj1" fmla="val 6258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"/>
    </mc:Choice>
    <mc:Fallback xmlns="">
      <p:transition spd="slow" advTm="43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0C02A50-6514-4943-BCC0-4E020D0A94BB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4325F8-169B-4D07-9486-FD766A54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 part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5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"/>
    </mc:Choice>
    <mc:Fallback xmlns="">
      <p:transition spd="slow" advTm="142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7781639-8FFF-4525-9787-A49AEA66CCB4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AE95DF3-4CC5-499F-A813-2671309C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 part 1</a:t>
            </a:r>
            <a:r>
              <a:rPr lang="zh-CN" altLang="en-US" dirty="0"/>
              <a:t>：</a:t>
            </a:r>
            <a:r>
              <a:rPr lang="en-US" altLang="zh-CN" dirty="0"/>
              <a:t>player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FD15CD-E8ED-4F4F-9BBD-7FFD21BF5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b="1" dirty="0"/>
              <a:t>player structure</a:t>
            </a:r>
            <a:r>
              <a:rPr lang="en-US" altLang="zh-CN" dirty="0"/>
              <a:t> to store player information</a:t>
            </a:r>
          </a:p>
          <a:p>
            <a:r>
              <a:rPr lang="en-US" altLang="zh-CN" dirty="0"/>
              <a:t>Get keyboard input to move players</a:t>
            </a:r>
          </a:p>
          <a:p>
            <a:r>
              <a:rPr lang="en-US" altLang="zh-CN" dirty="0"/>
              <a:t>Jump (with the help of game engine)</a:t>
            </a:r>
          </a:p>
          <a:p>
            <a:r>
              <a:rPr lang="en-US" altLang="zh-CN" dirty="0"/>
              <a:t>Interact with staffs on the map</a:t>
            </a:r>
          </a:p>
          <a:p>
            <a:r>
              <a:rPr lang="en-US" altLang="zh-CN" sz="3200" dirty="0"/>
              <a:t>Gravity</a:t>
            </a:r>
            <a:r>
              <a:rPr lang="zh-CN" altLang="en-US" dirty="0"/>
              <a:t>：</a:t>
            </a:r>
            <a:r>
              <a:rPr lang="en-US" altLang="zh-CN" dirty="0"/>
              <a:t>make sure the player is standing on the ground.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38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9"/>
    </mc:Choice>
    <mc:Fallback xmlns="">
      <p:transition spd="slow" advTm="1760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D5B10F-5BBF-4119-8F6B-D3DE69A48D0C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AE95DF3-4CC5-499F-A813-2671309C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 part 2</a:t>
            </a:r>
            <a:r>
              <a:rPr lang="zh-CN" altLang="en-US" dirty="0"/>
              <a:t>：</a:t>
            </a:r>
            <a:r>
              <a:rPr lang="en-US" altLang="zh-CN" dirty="0"/>
              <a:t>enemies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FD15CD-E8ED-4F4F-9BBD-7FFD21BF5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a </a:t>
            </a:r>
            <a:r>
              <a:rPr lang="en-US" altLang="zh-CN" b="1" dirty="0"/>
              <a:t>linked list </a:t>
            </a:r>
            <a:r>
              <a:rPr lang="en-US" altLang="zh-CN" dirty="0"/>
              <a:t>to store enemy information</a:t>
            </a:r>
          </a:p>
          <a:p>
            <a:endParaRPr lang="en-US" altLang="zh-CN" dirty="0"/>
          </a:p>
          <a:p>
            <a:r>
              <a:rPr lang="en-US" altLang="zh-CN" dirty="0"/>
              <a:t>Use </a:t>
            </a:r>
            <a:r>
              <a:rPr lang="en-US" altLang="zh-CN" b="1" dirty="0"/>
              <a:t>A * algorithm </a:t>
            </a:r>
            <a:r>
              <a:rPr lang="en-US" altLang="zh-CN" dirty="0"/>
              <a:t>to get “next coordinate”</a:t>
            </a:r>
          </a:p>
          <a:p>
            <a:endParaRPr lang="en-US" altLang="zh-CN" dirty="0"/>
          </a:p>
          <a:p>
            <a:r>
              <a:rPr lang="en-US" altLang="zh-CN" dirty="0"/>
              <a:t>Move based on the coordinate</a:t>
            </a:r>
          </a:p>
        </p:txBody>
      </p:sp>
    </p:spTree>
    <p:extLst>
      <p:ext uri="{BB962C8B-B14F-4D97-AF65-F5344CB8AC3E}">
        <p14:creationId xmlns:p14="http://schemas.microsoft.com/office/powerpoint/2010/main" val="297760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23"/>
    </mc:Choice>
    <mc:Fallback xmlns="">
      <p:transition spd="slow" advTm="2022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4F968F1-CD5B-418C-AA61-6B15077C5AA9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AE95DF3-4CC5-499F-A813-2671309C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 part 3</a:t>
            </a:r>
            <a:r>
              <a:rPr lang="zh-CN" altLang="en-US" dirty="0"/>
              <a:t>：</a:t>
            </a:r>
            <a:r>
              <a:rPr lang="en-US" altLang="zh-CN" dirty="0"/>
              <a:t>progress of game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FD15CD-E8ED-4F4F-9BBD-7FFD21BF5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Initialize the game</a:t>
            </a:r>
          </a:p>
          <a:p>
            <a:r>
              <a:rPr lang="en-US" altLang="zh-CN" b="1" dirty="0"/>
              <a:t>Read map array from a txt file</a:t>
            </a:r>
          </a:p>
          <a:p>
            <a:r>
              <a:rPr lang="en-US" altLang="zh-CN" dirty="0"/>
              <a:t>Load map based on the array</a:t>
            </a:r>
          </a:p>
          <a:p>
            <a:r>
              <a:rPr lang="en-US" altLang="zh-CN" dirty="0"/>
              <a:t>Make sure all moves are </a:t>
            </a:r>
            <a:r>
              <a:rPr lang="en-US" altLang="zh-CN" b="1" dirty="0"/>
              <a:t>achievable</a:t>
            </a:r>
          </a:p>
          <a:p>
            <a:r>
              <a:rPr lang="en-US" altLang="zh-CN" dirty="0"/>
              <a:t>Judge the game </a:t>
            </a:r>
            <a:r>
              <a:rPr lang="en-US" altLang="zh-CN" b="1" dirty="0"/>
              <a:t>victory</a:t>
            </a:r>
            <a:r>
              <a:rPr lang="en-US" altLang="zh-CN" dirty="0"/>
              <a:t> or </a:t>
            </a:r>
            <a:r>
              <a:rPr lang="en-US" altLang="zh-CN" b="1" dirty="0"/>
              <a:t>failure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Press “Enter” to pause the game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33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71"/>
    </mc:Choice>
    <mc:Fallback xmlns="">
      <p:transition spd="slow" advTm="1727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4B1D15-E1BF-4940-AABA-E8783ABA9C23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27C91A-AD37-4494-8066-EEA5A5C7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* algorithm 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A807BFB-1A8A-4051-BDB7-C9AB04B1A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7344"/>
            <a:ext cx="7886700" cy="4351338"/>
          </a:xfrm>
        </p:spPr>
        <p:txBody>
          <a:bodyPr/>
          <a:lstStyle/>
          <a:p>
            <a:r>
              <a:rPr lang="en-US" altLang="zh-CN" dirty="0"/>
              <a:t>Use two linked lists to classify different nodes</a:t>
            </a:r>
          </a:p>
          <a:p>
            <a:r>
              <a:rPr lang="en-US" altLang="zh-CN" dirty="0"/>
              <a:t>Translate Map Array</a:t>
            </a:r>
          </a:p>
          <a:p>
            <a:r>
              <a:rPr lang="en-US" altLang="zh-CN" dirty="0"/>
              <a:t>Operations on linked lists : </a:t>
            </a:r>
          </a:p>
          <a:p>
            <a:pPr marL="0" indent="0">
              <a:buNone/>
            </a:pPr>
            <a:r>
              <a:rPr lang="en-US" altLang="zh-CN" dirty="0"/>
              <a:t>	insert in order; delete; print;  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982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4"/>
    </mc:Choice>
    <mc:Fallback xmlns="">
      <p:transition spd="slow" advTm="1142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DC71DA-6502-4499-8DFD-8258FF2D39A6}"/>
              </a:ext>
            </a:extLst>
          </p:cNvPr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D09FB78-59E5-421F-B237-CC3445534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30135"/>
            <a:ext cx="7772400" cy="979827"/>
          </a:xfrm>
        </p:spPr>
        <p:txBody>
          <a:bodyPr/>
          <a:lstStyle/>
          <a:p>
            <a:r>
              <a:rPr lang="en-US" altLang="zh-CN" b="1" dirty="0"/>
              <a:t>05.TEST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55722E-A939-4D5D-BA68-DBA6D6A16C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2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"/>
    </mc:Choice>
    <mc:Fallback xmlns="">
      <p:transition spd="slow" advTm="262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AA3BD50-4CD8-439C-BBEB-CE578DFC257F}"/>
              </a:ext>
            </a:extLst>
          </p:cNvPr>
          <p:cNvSpPr txBox="1">
            <a:spLocks/>
          </p:cNvSpPr>
          <p:nvPr/>
        </p:nvSpPr>
        <p:spPr>
          <a:xfrm>
            <a:off x="694676" y="1004956"/>
            <a:ext cx="6200110" cy="83960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r>
              <a:rPr lang="en-US" altLang="zh-CN" b="1" dirty="0"/>
              <a:t>WHOLE PROCESS </a:t>
            </a:r>
            <a:r>
              <a:rPr lang="en-US" altLang="zh-CN" sz="1400" b="1" dirty="0"/>
              <a:t>(38s)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8865589-E25B-46F0-8390-174C3C96CA99}"/>
              </a:ext>
            </a:extLst>
          </p:cNvPr>
          <p:cNvSpPr txBox="1">
            <a:spLocks/>
          </p:cNvSpPr>
          <p:nvPr/>
        </p:nvSpPr>
        <p:spPr>
          <a:xfrm>
            <a:off x="729075" y="1793843"/>
            <a:ext cx="3128221" cy="83960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r>
              <a:rPr lang="en-US" altLang="zh-CN" b="1" dirty="0"/>
              <a:t>Failed </a:t>
            </a:r>
            <a:r>
              <a:rPr lang="en-US" altLang="zh-CN" sz="1400" b="1" dirty="0"/>
              <a:t>(11s)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BF137C8-AADB-4501-82F8-702EC527CE0B}"/>
              </a:ext>
            </a:extLst>
          </p:cNvPr>
          <p:cNvSpPr txBox="1">
            <a:spLocks/>
          </p:cNvSpPr>
          <p:nvPr/>
        </p:nvSpPr>
        <p:spPr>
          <a:xfrm>
            <a:off x="729076" y="2703241"/>
            <a:ext cx="3128220" cy="71909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r>
              <a:rPr lang="en-US" altLang="zh-CN" b="1" dirty="0"/>
              <a:t>Victory </a:t>
            </a:r>
            <a:r>
              <a:rPr lang="en-US" altLang="zh-CN" sz="1400" b="1" dirty="0"/>
              <a:t>(22s)</a:t>
            </a:r>
            <a:endParaRPr lang="zh-CN" altLang="en-US" dirty="0"/>
          </a:p>
        </p:txBody>
      </p:sp>
      <p:sp>
        <p:nvSpPr>
          <p:cNvPr id="2" name="动作按钮: 视频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21F5415-0B16-4D21-8D26-E82AB1FF3FC8}"/>
              </a:ext>
            </a:extLst>
          </p:cNvPr>
          <p:cNvSpPr/>
          <p:nvPr/>
        </p:nvSpPr>
        <p:spPr>
          <a:xfrm>
            <a:off x="7275248" y="1051895"/>
            <a:ext cx="390618" cy="372862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动作按钮: 视频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77D3D63-587C-4384-AD16-3E5CDDEA9205}"/>
              </a:ext>
            </a:extLst>
          </p:cNvPr>
          <p:cNvSpPr/>
          <p:nvPr/>
        </p:nvSpPr>
        <p:spPr>
          <a:xfrm>
            <a:off x="7275248" y="2027213"/>
            <a:ext cx="390618" cy="372862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动作按钮: 视频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E5EC4B4-ED4B-4961-A3FA-E096F6FCCBA4}"/>
              </a:ext>
            </a:extLst>
          </p:cNvPr>
          <p:cNvSpPr/>
          <p:nvPr/>
        </p:nvSpPr>
        <p:spPr>
          <a:xfrm>
            <a:off x="7275248" y="2876355"/>
            <a:ext cx="390618" cy="372862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"/>
    </mc:Choice>
    <mc:Fallback xmlns="">
      <p:transition spd="slow" advTm="185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2" b="10330"/>
          <a:stretch>
            <a:fillRect/>
          </a:stretch>
        </p:blipFill>
        <p:spPr bwMode="auto">
          <a:xfrm>
            <a:off x="0" y="1905"/>
            <a:ext cx="9144000" cy="685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2471738"/>
            <a:ext cx="9144000" cy="150018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等腰三角形 1"/>
          <p:cNvSpPr/>
          <p:nvPr/>
        </p:nvSpPr>
        <p:spPr>
          <a:xfrm rot="5400000">
            <a:off x="1557338" y="2447925"/>
            <a:ext cx="2128838" cy="1614488"/>
          </a:xfrm>
          <a:prstGeom prst="triangle">
            <a:avLst/>
          </a:prstGeom>
          <a:gradFill flip="none" rotWithShape="1">
            <a:gsLst>
              <a:gs pos="0">
                <a:srgbClr val="CA979D">
                  <a:alpha val="0"/>
                </a:srgbClr>
              </a:gs>
              <a:gs pos="53000">
                <a:srgbClr val="C7847F">
                  <a:alpha val="45000"/>
                </a:srgbClr>
              </a:gs>
              <a:gs pos="100000">
                <a:srgbClr val="DD716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16391" name="文本框 4"/>
          <p:cNvSpPr txBox="1">
            <a:spLocks noChangeArrowheads="1"/>
          </p:cNvSpPr>
          <p:nvPr/>
        </p:nvSpPr>
        <p:spPr bwMode="auto">
          <a:xfrm>
            <a:off x="3657600" y="2736056"/>
            <a:ext cx="48291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50">
                <a:solidFill>
                  <a:srgbClr val="81849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Thanks</a:t>
            </a:r>
            <a:endParaRPr lang="zh-CN" altLang="en-US" sz="4050">
              <a:solidFill>
                <a:srgbClr val="818497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3657600" y="3417094"/>
            <a:ext cx="354965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00" b="1" dirty="0">
                <a:solidFill>
                  <a:srgbClr val="A1A3B1"/>
                </a:solidFill>
                <a:latin typeface="+mn-lt"/>
                <a:ea typeface="+mn-ea"/>
                <a:cs typeface="+mn-ea"/>
                <a:sym typeface="+mn-lt"/>
              </a:rPr>
              <a:t>FOR WATCHING &amp; LISTENING</a:t>
            </a:r>
            <a:endParaRPr lang="id-ID" sz="1050" b="1" dirty="0">
              <a:solidFill>
                <a:srgbClr val="A1A3B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等腰三角形 5"/>
          <p:cNvSpPr/>
          <p:nvPr/>
        </p:nvSpPr>
        <p:spPr>
          <a:xfrm rot="5400000">
            <a:off x="1543051" y="2205037"/>
            <a:ext cx="2128838" cy="2100263"/>
          </a:xfrm>
          <a:prstGeom prst="triangle">
            <a:avLst/>
          </a:prstGeom>
          <a:noFill/>
          <a:ln>
            <a:solidFill>
              <a:schemeClr val="bg1">
                <a:alpha val="68000"/>
              </a:schemeClr>
            </a:solidFill>
          </a:ln>
          <a:effectLst>
            <a:glow rad="152400">
              <a:srgbClr val="ECAEA6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 descr="图片包含 绘图&#10;&#10;已生成极高可信度的说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0332" r="2" b="10330"/>
          <a:stretch>
            <a:fillRect/>
          </a:stretch>
        </p:blipFill>
        <p:spPr bwMode="auto">
          <a:xfrm>
            <a:off x="12065" y="14605"/>
            <a:ext cx="9144000" cy="682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16215" y="0"/>
            <a:ext cx="9144000" cy="6949440"/>
          </a:xfrm>
          <a:prstGeom prst="rect">
            <a:avLst/>
          </a:prstGeom>
          <a:gradFill>
            <a:gsLst>
              <a:gs pos="0">
                <a:srgbClr val="A1A3B1"/>
              </a:gs>
              <a:gs pos="56000">
                <a:srgbClr val="C7847F">
                  <a:alpha val="23000"/>
                </a:srgbClr>
              </a:gs>
              <a:gs pos="100000">
                <a:srgbClr val="DD7161">
                  <a:alpha val="94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4979C08-9603-40B3-B220-C7D8E8E3E01A}"/>
              </a:ext>
            </a:extLst>
          </p:cNvPr>
          <p:cNvSpPr/>
          <p:nvPr/>
        </p:nvSpPr>
        <p:spPr>
          <a:xfrm>
            <a:off x="2337672" y="4168706"/>
            <a:ext cx="1750219" cy="1766708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2DD5D45-8E6E-4071-88F5-DA4E4222A550}"/>
              </a:ext>
            </a:extLst>
          </p:cNvPr>
          <p:cNvSpPr/>
          <p:nvPr/>
        </p:nvSpPr>
        <p:spPr>
          <a:xfrm>
            <a:off x="5211563" y="4138465"/>
            <a:ext cx="1750219" cy="1766708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AE96F00-4184-49AC-8C71-E73F5233170A}"/>
              </a:ext>
            </a:extLst>
          </p:cNvPr>
          <p:cNvSpPr/>
          <p:nvPr/>
        </p:nvSpPr>
        <p:spPr>
          <a:xfrm>
            <a:off x="1526030" y="2069713"/>
            <a:ext cx="1750219" cy="1766708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018B6FE-0F14-422E-AD6E-FDD8AFABE0B1}"/>
              </a:ext>
            </a:extLst>
          </p:cNvPr>
          <p:cNvSpPr/>
          <p:nvPr/>
        </p:nvSpPr>
        <p:spPr>
          <a:xfrm>
            <a:off x="5847713" y="2017009"/>
            <a:ext cx="1750219" cy="1766708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dirty="0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3595688" y="4264819"/>
            <a:ext cx="122635" cy="1214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5419725" y="2462213"/>
            <a:ext cx="109538" cy="1095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3450431" y="2307431"/>
            <a:ext cx="2224088" cy="22240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55" name="椭圆 54"/>
          <p:cNvSpPr/>
          <p:nvPr/>
        </p:nvSpPr>
        <p:spPr>
          <a:xfrm>
            <a:off x="3362325" y="2219325"/>
            <a:ext cx="2419350" cy="24193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cxnSp>
        <p:nvCxnSpPr>
          <p:cNvPr id="58" name="直接连接符 57"/>
          <p:cNvCxnSpPr/>
          <p:nvPr/>
        </p:nvCxnSpPr>
        <p:spPr>
          <a:xfrm flipH="1" flipV="1">
            <a:off x="5422106" y="4275535"/>
            <a:ext cx="101204" cy="1035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3" name="组合 8"/>
          <p:cNvGrpSpPr/>
          <p:nvPr/>
        </p:nvGrpSpPr>
        <p:grpSpPr bwMode="auto">
          <a:xfrm>
            <a:off x="3362960" y="2540635"/>
            <a:ext cx="2312035" cy="1757680"/>
            <a:chOff x="4911725" y="2244725"/>
            <a:chExt cx="2343150" cy="2343150"/>
          </a:xfrm>
        </p:grpSpPr>
        <p:sp>
          <p:nvSpPr>
            <p:cNvPr id="5" name="椭圆 4"/>
            <p:cNvSpPr/>
            <p:nvPr/>
          </p:nvSpPr>
          <p:spPr>
            <a:xfrm>
              <a:off x="5164358" y="2400300"/>
              <a:ext cx="1928870" cy="2056275"/>
            </a:xfrm>
            <a:prstGeom prst="ellipse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/>
            </a:p>
          </p:txBody>
        </p:sp>
        <p:sp>
          <p:nvSpPr>
            <p:cNvPr id="15" name="椭圆 14"/>
            <p:cNvSpPr/>
            <p:nvPr/>
          </p:nvSpPr>
          <p:spPr>
            <a:xfrm>
              <a:off x="4911725" y="2244725"/>
              <a:ext cx="2343150" cy="2343150"/>
            </a:xfrm>
            <a:prstGeom prst="ellipse">
              <a:avLst/>
            </a:prstGeom>
            <a:noFill/>
            <a:ln>
              <a:gradFill>
                <a:gsLst>
                  <a:gs pos="0">
                    <a:srgbClr val="A1A3B1">
                      <a:lumMod val="18000"/>
                      <a:lumOff val="82000"/>
                    </a:srgbClr>
                  </a:gs>
                  <a:gs pos="100000">
                    <a:srgbClr val="F7818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/>
            </a:p>
          </p:txBody>
        </p:sp>
      </p:grpSp>
      <p:sp>
        <p:nvSpPr>
          <p:cNvPr id="62" name="椭圆 61"/>
          <p:cNvSpPr/>
          <p:nvPr/>
        </p:nvSpPr>
        <p:spPr>
          <a:xfrm>
            <a:off x="3680675" y="476499"/>
            <a:ext cx="1750219" cy="1766708"/>
          </a:xfrm>
          <a:prstGeom prst="ellipse">
            <a:avLst/>
          </a:prstGeom>
          <a:solidFill>
            <a:schemeClr val="tx1">
              <a:alpha val="9000"/>
            </a:schemeClr>
          </a:solidFill>
          <a:ln w="34925">
            <a:solidFill>
              <a:schemeClr val="bg1">
                <a:alpha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63" name="文本框 62"/>
          <p:cNvSpPr txBox="1"/>
          <p:nvPr/>
        </p:nvSpPr>
        <p:spPr>
          <a:xfrm>
            <a:off x="3980259" y="2891926"/>
            <a:ext cx="1183481" cy="1060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d-ID" sz="2100" b="1" dirty="0">
                <a:solidFill>
                  <a:schemeClr val="bg2">
                    <a:lumMod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ALL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d-ID" sz="2100" b="1" dirty="0">
                <a:solidFill>
                  <a:schemeClr val="bg2">
                    <a:lumMod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FOR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d-ID" sz="2100" b="1" dirty="0">
                <a:solidFill>
                  <a:schemeClr val="bg2">
                    <a:lumMod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LOVE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707388" y="837356"/>
            <a:ext cx="175335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ONE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思源黑体 CN Medium" panose="020B0600000000000000"/>
                <a:cs typeface="+mn-ea"/>
                <a:sym typeface="+mn-lt"/>
              </a:rPr>
              <a:t>1.Problem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思源黑体 CN Medium" panose="020B0600000000000000"/>
                <a:cs typeface="+mn-ea"/>
                <a:sym typeface="+mn-lt"/>
              </a:rPr>
              <a:t>statement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537493" y="2661836"/>
            <a:ext cx="175021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TWO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2.</a:t>
            </a:r>
            <a:r>
              <a:rPr lang="en-US" altLang="zh-CN" sz="2400" b="1" dirty="0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/>
              </a:rPr>
              <a:t>Analysis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5977141" y="2661836"/>
            <a:ext cx="149136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思源黑体 CN Medium" panose="020B0600000000000000"/>
                <a:cs typeface="+mn-ea"/>
                <a:sym typeface="+mn-lt"/>
              </a:rPr>
              <a:t>3.Design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2227058" y="4666886"/>
            <a:ext cx="186083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FOUR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思源黑体 CN Medium" panose="020B0600000000000000"/>
                <a:cs typeface="+mn-ea"/>
                <a:sym typeface="+mn-lt"/>
              </a:rPr>
              <a:t>4.Implementation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595313" y="4396979"/>
            <a:ext cx="1750219" cy="1066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sz="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827044" y="4269581"/>
            <a:ext cx="1750219" cy="1066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sz="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95313" y="1513285"/>
            <a:ext cx="1750219" cy="1066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sz="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827044" y="1495425"/>
            <a:ext cx="1750219" cy="1066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 will do somebody a good turn and not get found out: If anybody knows of it, it will not count. </a:t>
            </a:r>
            <a:endParaRPr lang="zh-CN" altLang="en-US" sz="1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55324" y="4787791"/>
            <a:ext cx="1052513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THREE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latin typeface="+mn-lt"/>
                <a:ea typeface="思源黑体 CN Medium" panose="020B0600000000000000"/>
                <a:cs typeface="+mn-ea"/>
                <a:sym typeface="+mn-lt"/>
              </a:rPr>
              <a:t>5.Test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4"/>
    </mc:Choice>
    <mc:Fallback xmlns="">
      <p:transition spd="slow" advTm="693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pic>
        <p:nvPicPr>
          <p:cNvPr id="2" name="失败完整">
            <a:hlinkClick r:id="" action="ppaction://media"/>
            <a:extLst>
              <a:ext uri="{FF2B5EF4-FFF2-40B4-BE49-F238E27FC236}">
                <a16:creationId xmlns:a16="http://schemas.microsoft.com/office/drawing/2014/main" id="{C2593B22-DC70-40AA-AFF9-9741B84912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7923"/>
            <a:ext cx="9144000" cy="51435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C5F34808-3CD9-4971-8EEC-58ABD33585EA}"/>
              </a:ext>
            </a:extLst>
          </p:cNvPr>
          <p:cNvSpPr txBox="1">
            <a:spLocks/>
          </p:cNvSpPr>
          <p:nvPr/>
        </p:nvSpPr>
        <p:spPr>
          <a:xfrm>
            <a:off x="508247" y="296586"/>
            <a:ext cx="4871621" cy="58230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r>
              <a:rPr lang="en-US" altLang="zh-CN" b="1" dirty="0"/>
              <a:t>WHOLE PROCESS</a:t>
            </a:r>
            <a:endParaRPr lang="zh-CN" altLang="en-US" dirty="0"/>
          </a:p>
        </p:txBody>
      </p:sp>
      <p:sp>
        <p:nvSpPr>
          <p:cNvPr id="3" name="动作按钮: 后退或前一项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A3AD2E1-BF74-4DC8-9DA9-0DFAA726A6AE}"/>
              </a:ext>
            </a:extLst>
          </p:cNvPr>
          <p:cNvSpPr/>
          <p:nvPr/>
        </p:nvSpPr>
        <p:spPr>
          <a:xfrm>
            <a:off x="8378301" y="296586"/>
            <a:ext cx="426128" cy="419991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2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9"/>
    </mc:Choice>
    <mc:Fallback xmlns="">
      <p:transition spd="slow" advTm="37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72" objId="2"/>
        <p14:triggerEvt type="onClick" time="1172" objId="2"/>
        <p14:stopEvt time="37019" objId="2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动作按钮: 后退或前一项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1DDBEDE-E413-4EDF-B589-E95BFFF6E4D8}"/>
              </a:ext>
            </a:extLst>
          </p:cNvPr>
          <p:cNvSpPr/>
          <p:nvPr/>
        </p:nvSpPr>
        <p:spPr>
          <a:xfrm>
            <a:off x="8378301" y="296586"/>
            <a:ext cx="426128" cy="419991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1C7717B6-B39A-4FA8-A081-B3E0FC5A27E8}"/>
              </a:ext>
            </a:extLst>
          </p:cNvPr>
          <p:cNvSpPr txBox="1">
            <a:spLocks/>
          </p:cNvSpPr>
          <p:nvPr/>
        </p:nvSpPr>
        <p:spPr>
          <a:xfrm>
            <a:off x="481614" y="184991"/>
            <a:ext cx="1480351" cy="53158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r>
              <a:rPr lang="en-US" altLang="zh-CN" b="1" dirty="0"/>
              <a:t>failed</a:t>
            </a:r>
            <a:endParaRPr lang="zh-CN" altLang="en-US" dirty="0"/>
          </a:p>
        </p:txBody>
      </p:sp>
      <p:pic>
        <p:nvPicPr>
          <p:cNvPr id="6" name="失败">
            <a:hlinkClick r:id="" action="ppaction://media"/>
            <a:extLst>
              <a:ext uri="{FF2B5EF4-FFF2-40B4-BE49-F238E27FC236}">
                <a16:creationId xmlns:a16="http://schemas.microsoft.com/office/drawing/2014/main" id="{F16973E4-33EE-4D6B-8C0E-EFC56B3F7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1125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1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动作按钮: 后退或前一项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522864C-E663-4730-89F0-3093E39E2805}"/>
              </a:ext>
            </a:extLst>
          </p:cNvPr>
          <p:cNvSpPr/>
          <p:nvPr/>
        </p:nvSpPr>
        <p:spPr>
          <a:xfrm>
            <a:off x="8378301" y="296586"/>
            <a:ext cx="426128" cy="419991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成功">
            <a:hlinkClick r:id="" action="ppaction://media"/>
            <a:extLst>
              <a:ext uri="{FF2B5EF4-FFF2-40B4-BE49-F238E27FC236}">
                <a16:creationId xmlns:a16="http://schemas.microsoft.com/office/drawing/2014/main" id="{D7DC8310-8E82-42F1-963E-A963B35A3A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11258"/>
            <a:ext cx="9144000" cy="51435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173F684-E926-4178-BDFC-E0EEE2977F93}"/>
              </a:ext>
            </a:extLst>
          </p:cNvPr>
          <p:cNvSpPr txBox="1">
            <a:spLocks/>
          </p:cNvSpPr>
          <p:nvPr/>
        </p:nvSpPr>
        <p:spPr>
          <a:xfrm>
            <a:off x="339571" y="204741"/>
            <a:ext cx="2057400" cy="60368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r>
              <a:rPr lang="en-US" altLang="zh-CN" b="1" dirty="0"/>
              <a:t>victory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26"/>
    </mc:Choice>
    <mc:Fallback xmlns="">
      <p:transition spd="slow" advTm="34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97" objId="2"/>
        <p14:triggerEvt type="onClick" time="1697" objId="2"/>
        <p14:stopEvt time="23927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AED2CF6-E6BE-4295-B42E-40794DC94CA7}"/>
              </a:ext>
            </a:extLst>
          </p:cNvPr>
          <p:cNvSpPr txBox="1">
            <a:spLocks/>
          </p:cNvSpPr>
          <p:nvPr/>
        </p:nvSpPr>
        <p:spPr>
          <a:xfrm>
            <a:off x="685800" y="3109063"/>
            <a:ext cx="7772400" cy="6265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pPr algn="ctr"/>
            <a:r>
              <a:rPr lang="en-US" altLang="zh-CN" b="1" dirty="0">
                <a:ea typeface="思源黑体 CN Medium" panose="020B0600000000000000"/>
              </a:rPr>
              <a:t>01.PROBLEM STATEMENT</a:t>
            </a:r>
            <a:endParaRPr lang="zh-CN" altLang="en-US" b="1" dirty="0">
              <a:ea typeface="思源黑体 CN Medium" panose="020B06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1"/>
    </mc:Choice>
    <mc:Fallback xmlns="">
      <p:transition spd="slow" advTm="696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" descr="图片包含 文字&#10;&#10;已生成高可信度的说明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8" b="10378"/>
          <a:stretch>
            <a:fillRect/>
          </a:stretch>
        </p:blipFill>
        <p:spPr bwMode="auto">
          <a:xfrm>
            <a:off x="10795" y="1905"/>
            <a:ext cx="9144000" cy="684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0795" y="1270"/>
            <a:ext cx="9144000" cy="684212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2" name="等腰三角形 1"/>
          <p:cNvSpPr/>
          <p:nvPr/>
        </p:nvSpPr>
        <p:spPr>
          <a:xfrm>
            <a:off x="-10716" y="846534"/>
            <a:ext cx="6204347" cy="1245395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272114" h="1659988">
                <a:moveTo>
                  <a:pt x="311" y="1659988"/>
                </a:moveTo>
                <a:cubicBezTo>
                  <a:pt x="-2034" y="1153551"/>
                  <a:pt x="9690" y="506437"/>
                  <a:pt x="7345" y="0"/>
                </a:cubicBezTo>
                <a:lnTo>
                  <a:pt x="8272114" y="14068"/>
                </a:lnTo>
                <a:lnTo>
                  <a:pt x="311" y="165998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16" name="等腰三角形 1"/>
          <p:cNvSpPr/>
          <p:nvPr/>
        </p:nvSpPr>
        <p:spPr>
          <a:xfrm>
            <a:off x="-10716" y="857250"/>
            <a:ext cx="3196829" cy="234196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3" name="等腰三角形 1"/>
          <p:cNvSpPr/>
          <p:nvPr/>
        </p:nvSpPr>
        <p:spPr>
          <a:xfrm rot="10800000">
            <a:off x="2951321" y="4810760"/>
            <a:ext cx="6203156" cy="1198960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272114" h="1659988">
                <a:moveTo>
                  <a:pt x="311" y="1659988"/>
                </a:moveTo>
                <a:cubicBezTo>
                  <a:pt x="-2034" y="1153551"/>
                  <a:pt x="9690" y="506437"/>
                  <a:pt x="7345" y="0"/>
                </a:cubicBezTo>
                <a:lnTo>
                  <a:pt x="8272114" y="14068"/>
                </a:lnTo>
                <a:lnTo>
                  <a:pt x="311" y="165998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0" name="等腰三角形 1"/>
          <p:cNvSpPr/>
          <p:nvPr/>
        </p:nvSpPr>
        <p:spPr>
          <a:xfrm rot="10800000">
            <a:off x="6979444" y="3155156"/>
            <a:ext cx="2175272" cy="2845594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DD7161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4" name="等腰三角形 1"/>
          <p:cNvSpPr/>
          <p:nvPr/>
        </p:nvSpPr>
        <p:spPr>
          <a:xfrm rot="10800000">
            <a:off x="8187929" y="1785938"/>
            <a:ext cx="964406" cy="4223147"/>
          </a:xfrm>
          <a:custGeom>
            <a:avLst/>
            <a:gdLst>
              <a:gd name="connsiteX0" fmla="*/ 0 w 5978769"/>
              <a:gd name="connsiteY0" fmla="*/ 1322363 h 1322363"/>
              <a:gd name="connsiteX1" fmla="*/ 2989385 w 5978769"/>
              <a:gd name="connsiteY1" fmla="*/ 0 h 1322363"/>
              <a:gd name="connsiteX2" fmla="*/ 5978769 w 5978769"/>
              <a:gd name="connsiteY2" fmla="*/ 1322363 h 1322363"/>
              <a:gd name="connsiteX3" fmla="*/ 0 w 5978769"/>
              <a:gd name="connsiteY3" fmla="*/ 1322363 h 1322363"/>
              <a:gd name="connsiteX0-1" fmla="*/ 7034 w 5985803"/>
              <a:gd name="connsiteY0-2" fmla="*/ 1519311 h 1519311"/>
              <a:gd name="connsiteX1-3" fmla="*/ 0 w 5985803"/>
              <a:gd name="connsiteY1-4" fmla="*/ 0 h 1519311"/>
              <a:gd name="connsiteX2-5" fmla="*/ 5985803 w 5985803"/>
              <a:gd name="connsiteY2-6" fmla="*/ 1519311 h 1519311"/>
              <a:gd name="connsiteX3-7" fmla="*/ 7034 w 5985803"/>
              <a:gd name="connsiteY3-8" fmla="*/ 1519311 h 1519311"/>
              <a:gd name="connsiteX0-9" fmla="*/ 311 w 5993148"/>
              <a:gd name="connsiteY0-10" fmla="*/ 1659988 h 1659988"/>
              <a:gd name="connsiteX1-11" fmla="*/ 7345 w 5993148"/>
              <a:gd name="connsiteY1-12" fmla="*/ 0 h 1659988"/>
              <a:gd name="connsiteX2-13" fmla="*/ 5993148 w 5993148"/>
              <a:gd name="connsiteY2-14" fmla="*/ 1519311 h 1659988"/>
              <a:gd name="connsiteX3-15" fmla="*/ 311 w 5993148"/>
              <a:gd name="connsiteY3-16" fmla="*/ 1659988 h 1659988"/>
              <a:gd name="connsiteX0-17" fmla="*/ 311 w 8272114"/>
              <a:gd name="connsiteY0-18" fmla="*/ 1659988 h 1659988"/>
              <a:gd name="connsiteX1-19" fmla="*/ 7345 w 8272114"/>
              <a:gd name="connsiteY1-20" fmla="*/ 0 h 1659988"/>
              <a:gd name="connsiteX2-21" fmla="*/ 8272114 w 8272114"/>
              <a:gd name="connsiteY2-22" fmla="*/ 14068 h 1659988"/>
              <a:gd name="connsiteX3-23" fmla="*/ 311 w 8272114"/>
              <a:gd name="connsiteY3-24" fmla="*/ 1659988 h 1659988"/>
              <a:gd name="connsiteX0-25" fmla="*/ 311 w 8272114"/>
              <a:gd name="connsiteY0-26" fmla="*/ 2335237 h 2335237"/>
              <a:gd name="connsiteX1-27" fmla="*/ 7345 w 8272114"/>
              <a:gd name="connsiteY1-28" fmla="*/ 0 h 2335237"/>
              <a:gd name="connsiteX2-29" fmla="*/ 8272114 w 8272114"/>
              <a:gd name="connsiteY2-30" fmla="*/ 14068 h 2335237"/>
              <a:gd name="connsiteX3-31" fmla="*/ 311 w 8272114"/>
              <a:gd name="connsiteY3-32" fmla="*/ 2335237 h 2335237"/>
              <a:gd name="connsiteX0-33" fmla="*/ 311 w 2856052"/>
              <a:gd name="connsiteY0-34" fmla="*/ 2335237 h 2335237"/>
              <a:gd name="connsiteX1-35" fmla="*/ 7345 w 2856052"/>
              <a:gd name="connsiteY1-36" fmla="*/ 0 h 2335237"/>
              <a:gd name="connsiteX2-37" fmla="*/ 2856052 w 2856052"/>
              <a:gd name="connsiteY2-38" fmla="*/ 0 h 2335237"/>
              <a:gd name="connsiteX3-39" fmla="*/ 311 w 2856052"/>
              <a:gd name="connsiteY3-40" fmla="*/ 2335237 h 2335237"/>
              <a:gd name="connsiteX0-41" fmla="*/ 150 w 2869959"/>
              <a:gd name="connsiteY0-42" fmla="*/ 3123028 h 3123028"/>
              <a:gd name="connsiteX1-43" fmla="*/ 21252 w 2869959"/>
              <a:gd name="connsiteY1-44" fmla="*/ 0 h 3123028"/>
              <a:gd name="connsiteX2-45" fmla="*/ 2869959 w 2869959"/>
              <a:gd name="connsiteY2-46" fmla="*/ 0 h 3123028"/>
              <a:gd name="connsiteX3-47" fmla="*/ 150 w 2869959"/>
              <a:gd name="connsiteY3-48" fmla="*/ 3123028 h 3123028"/>
              <a:gd name="connsiteX0-49" fmla="*/ 150 w 4262660"/>
              <a:gd name="connsiteY0-50" fmla="*/ 3123028 h 3123028"/>
              <a:gd name="connsiteX1-51" fmla="*/ 21252 w 4262660"/>
              <a:gd name="connsiteY1-52" fmla="*/ 0 h 3123028"/>
              <a:gd name="connsiteX2-53" fmla="*/ 4262660 w 4262660"/>
              <a:gd name="connsiteY2-54" fmla="*/ 0 h 3123028"/>
              <a:gd name="connsiteX3-55" fmla="*/ 150 w 4262660"/>
              <a:gd name="connsiteY3-56" fmla="*/ 3123028 h 31230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62660" h="3123028">
                <a:moveTo>
                  <a:pt x="150" y="3123028"/>
                </a:moveTo>
                <a:cubicBezTo>
                  <a:pt x="-2195" y="2616591"/>
                  <a:pt x="23597" y="506437"/>
                  <a:pt x="21252" y="0"/>
                </a:cubicBezTo>
                <a:lnTo>
                  <a:pt x="4262660" y="0"/>
                </a:lnTo>
                <a:lnTo>
                  <a:pt x="150" y="3123028"/>
                </a:lnTo>
                <a:close/>
              </a:path>
            </a:pathLst>
          </a:custGeom>
          <a:solidFill>
            <a:srgbClr val="A1A3B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五边形 2"/>
          <p:cNvSpPr/>
          <p:nvPr/>
        </p:nvSpPr>
        <p:spPr>
          <a:xfrm>
            <a:off x="459105" y="2445385"/>
            <a:ext cx="1234440" cy="1379855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"/>
              <a:t>   </a:t>
            </a:r>
          </a:p>
          <a:p>
            <a:pPr algn="ctr"/>
            <a:r>
              <a:rPr lang="en-US" altLang="zh-CN" sz="100" b="1"/>
              <a:t>    </a:t>
            </a:r>
            <a:r>
              <a:rPr lang="en-US" altLang="zh-CN" sz="2100" b="1">
                <a:solidFill>
                  <a:schemeClr val="tx1"/>
                </a:solidFill>
              </a:rPr>
              <a:t>Battle</a:t>
            </a:r>
            <a:endParaRPr lang="zh-CN" altLang="en-US" sz="100"/>
          </a:p>
          <a:p>
            <a:pPr algn="ctr"/>
            <a:endParaRPr lang="zh-CN" altLang="en-US" sz="100"/>
          </a:p>
        </p:txBody>
      </p:sp>
      <p:sp>
        <p:nvSpPr>
          <p:cNvPr id="4" name="燕尾形 3"/>
          <p:cNvSpPr/>
          <p:nvPr/>
        </p:nvSpPr>
        <p:spPr>
          <a:xfrm>
            <a:off x="1693545" y="2908935"/>
            <a:ext cx="1569720" cy="451961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b="1"/>
              <a:t>Why</a:t>
            </a:r>
            <a:r>
              <a:rPr lang="zh-CN" altLang="en-US" sz="2100" b="1"/>
              <a:t>？</a:t>
            </a:r>
          </a:p>
        </p:txBody>
      </p:sp>
      <p:sp>
        <p:nvSpPr>
          <p:cNvPr id="7" name="燕尾形 6"/>
          <p:cNvSpPr/>
          <p:nvPr/>
        </p:nvSpPr>
        <p:spPr>
          <a:xfrm>
            <a:off x="2750185" y="2445385"/>
            <a:ext cx="2442210" cy="1379855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b="1">
                <a:solidFill>
                  <a:schemeClr val="tx1"/>
                </a:solidFill>
              </a:rPr>
              <a:t>R</a:t>
            </a:r>
            <a:r>
              <a:rPr lang="zh-CN" altLang="en-US" sz="2100" b="1">
                <a:solidFill>
                  <a:schemeClr val="tx1"/>
                </a:solidFill>
              </a:rPr>
              <a:t>escue</a:t>
            </a:r>
          </a:p>
        </p:txBody>
      </p:sp>
      <p:sp>
        <p:nvSpPr>
          <p:cNvPr id="9" name="燕尾形 8"/>
          <p:cNvSpPr/>
          <p:nvPr/>
        </p:nvSpPr>
        <p:spPr>
          <a:xfrm>
            <a:off x="5192554" y="2908935"/>
            <a:ext cx="2008823" cy="451961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b="1"/>
              <a:t>F</a:t>
            </a:r>
            <a:r>
              <a:rPr lang="zh-CN" altLang="en-US" sz="2100" b="1"/>
              <a:t>or what？</a:t>
            </a:r>
          </a:p>
        </p:txBody>
      </p:sp>
      <p:sp>
        <p:nvSpPr>
          <p:cNvPr id="10" name="心形 9"/>
          <p:cNvSpPr/>
          <p:nvPr/>
        </p:nvSpPr>
        <p:spPr>
          <a:xfrm>
            <a:off x="7389495" y="2504599"/>
            <a:ext cx="1355408" cy="1260634"/>
          </a:xfrm>
          <a:prstGeom prst="hear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b="1">
                <a:solidFill>
                  <a:schemeClr val="tx1"/>
                </a:solidFill>
              </a:rPr>
              <a:t>Love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6290" y="713740"/>
            <a:ext cx="5958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problem statement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"/>
    </mc:Choice>
    <mc:Fallback xmlns="">
      <p:transition spd="slow" advTm="124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AED2CF6-E6BE-4295-B42E-40794DC94CA7}"/>
              </a:ext>
            </a:extLst>
          </p:cNvPr>
          <p:cNvSpPr txBox="1">
            <a:spLocks/>
          </p:cNvSpPr>
          <p:nvPr/>
        </p:nvSpPr>
        <p:spPr>
          <a:xfrm>
            <a:off x="685800" y="3109063"/>
            <a:ext cx="7772400" cy="6265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pPr algn="ctr"/>
            <a:r>
              <a:rPr lang="en-US" altLang="zh-CN" b="1" dirty="0">
                <a:ea typeface="思源黑体 CN Medium" panose="020B0600000000000000"/>
              </a:rPr>
              <a:t>02.ANALYSIS</a:t>
            </a:r>
            <a:endParaRPr lang="zh-CN" altLang="en-US" b="1" dirty="0">
              <a:ea typeface="思源黑体 CN Medium" panose="020B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7849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5"/>
    </mc:Choice>
    <mc:Fallback xmlns="">
      <p:transition spd="slow" advTm="85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8890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6" name="文本框 5"/>
          <p:cNvSpPr txBox="1"/>
          <p:nvPr/>
        </p:nvSpPr>
        <p:spPr>
          <a:xfrm>
            <a:off x="786130" y="713740"/>
            <a:ext cx="5958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Analysis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5755" y="1630680"/>
            <a:ext cx="7571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1.Keyboard controls character movement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5755" y="2215515"/>
            <a:ext cx="7873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2.Players need to get the key, open the treasure box, in order to win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5755" y="4739640"/>
            <a:ext cx="8791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5.The player opens the treasure box then the game succeeds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8770" y="3163570"/>
            <a:ext cx="8505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3.The enemy (zombies) will find the same line of enemies and take the shortest path to pursue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5755" y="4112260"/>
            <a:ext cx="8505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4.The game fails if the player makes contact with the enemy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7"/>
    </mc:Choice>
    <mc:Fallback xmlns="">
      <p:transition spd="slow" advTm="1783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8AED2CF6-E6BE-4295-B42E-40794DC94CA7}"/>
              </a:ext>
            </a:extLst>
          </p:cNvPr>
          <p:cNvSpPr txBox="1">
            <a:spLocks/>
          </p:cNvSpPr>
          <p:nvPr/>
        </p:nvSpPr>
        <p:spPr>
          <a:xfrm>
            <a:off x="685800" y="3109063"/>
            <a:ext cx="7772400" cy="62653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defRPr>
            </a:lvl9pPr>
          </a:lstStyle>
          <a:p>
            <a:pPr algn="ctr"/>
            <a:r>
              <a:rPr lang="en-US" altLang="zh-CN" b="1" dirty="0">
                <a:ea typeface="思源黑体 CN Medium" panose="020B0600000000000000"/>
              </a:rPr>
              <a:t>03.DESIGN</a:t>
            </a:r>
            <a:endParaRPr lang="zh-CN" altLang="en-US" b="1" dirty="0">
              <a:ea typeface="思源黑体 CN Medium" panose="020B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1341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5"/>
    </mc:Choice>
    <mc:Fallback xmlns="">
      <p:transition spd="slow" advTm="37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905"/>
            <a:ext cx="9144000" cy="6840855"/>
          </a:xfrm>
          <a:prstGeom prst="rect">
            <a:avLst/>
          </a:prstGeom>
          <a:gradFill flip="none" rotWithShape="1">
            <a:gsLst>
              <a:gs pos="0">
                <a:srgbClr val="A1A3B1">
                  <a:alpha val="81000"/>
                </a:srgbClr>
              </a:gs>
              <a:gs pos="100000">
                <a:srgbClr val="DD7161">
                  <a:alpha val="6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6E40DB-A154-4FB7-8060-F22B158311AB}"/>
              </a:ext>
            </a:extLst>
          </p:cNvPr>
          <p:cNvSpPr txBox="1"/>
          <p:nvPr/>
        </p:nvSpPr>
        <p:spPr>
          <a:xfrm>
            <a:off x="367553" y="304800"/>
            <a:ext cx="770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3.1</a:t>
            </a:r>
            <a:r>
              <a:rPr lang="en-US" altLang="zh-CN" sz="2800" b="1" dirty="0"/>
              <a:t> </a:t>
            </a:r>
            <a:r>
              <a:rPr lang="en-US" altLang="zh-CN" sz="2800" dirty="0"/>
              <a:t>Roles and</a:t>
            </a:r>
            <a:r>
              <a:rPr lang="zh-CN" altLang="en-US" sz="2800" dirty="0"/>
              <a:t> </a:t>
            </a:r>
            <a:r>
              <a:rPr lang="en-US" altLang="zh-CN" sz="2800" dirty="0"/>
              <a:t>Responsibilities</a:t>
            </a:r>
            <a:endParaRPr lang="zh-CN" altLang="en-US" sz="28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6CA273E-937F-4C87-9B02-84AFDF03D2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648543"/>
              </p:ext>
            </p:extLst>
          </p:nvPr>
        </p:nvGraphicFramePr>
        <p:xfrm>
          <a:off x="753491" y="2261183"/>
          <a:ext cx="7637017" cy="3770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8EF652AC-C9F7-4135-989E-0720A2C8E93D}"/>
              </a:ext>
            </a:extLst>
          </p:cNvPr>
          <p:cNvSpPr/>
          <p:nvPr/>
        </p:nvSpPr>
        <p:spPr>
          <a:xfrm>
            <a:off x="3739717" y="1475024"/>
            <a:ext cx="1664564" cy="579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Hao</a:t>
            </a:r>
            <a:r>
              <a:rPr lang="en-US" altLang="zh-CN" sz="1350" dirty="0"/>
              <a:t> </a:t>
            </a:r>
            <a:r>
              <a:rPr lang="en-US" altLang="zh-CN" dirty="0"/>
              <a:t>Xinpei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518330-BFDB-447D-8002-FADB937CE531}"/>
              </a:ext>
            </a:extLst>
          </p:cNvPr>
          <p:cNvSpPr/>
          <p:nvPr/>
        </p:nvSpPr>
        <p:spPr>
          <a:xfrm>
            <a:off x="547088" y="1543987"/>
            <a:ext cx="1664564" cy="579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</a:t>
            </a:r>
            <a:r>
              <a:rPr lang="en-US" altLang="zh-CN" sz="1350" dirty="0"/>
              <a:t> </a:t>
            </a:r>
            <a:r>
              <a:rPr lang="en-US" altLang="zh-CN" dirty="0"/>
              <a:t>Chengwu</a:t>
            </a:r>
            <a:endParaRPr lang="zh-CN" altLang="en-US" sz="135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31FB9B-682C-4A84-BD50-E8729D8A7BFB}"/>
              </a:ext>
            </a:extLst>
          </p:cNvPr>
          <p:cNvSpPr/>
          <p:nvPr/>
        </p:nvSpPr>
        <p:spPr>
          <a:xfrm>
            <a:off x="6943447" y="1543987"/>
            <a:ext cx="1664564" cy="579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Wang</a:t>
            </a:r>
            <a:r>
              <a:rPr lang="en-US" altLang="zh-CN" sz="1350" dirty="0"/>
              <a:t> </a:t>
            </a:r>
            <a:r>
              <a:rPr lang="en-US" altLang="zh-CN" dirty="0"/>
              <a:t>Hexiang</a:t>
            </a:r>
            <a:endParaRPr lang="zh-CN" altLang="en-US" dirty="0"/>
          </a:p>
        </p:txBody>
      </p:sp>
      <p:sp>
        <p:nvSpPr>
          <p:cNvPr id="9" name="箭头: 上 8">
            <a:extLst>
              <a:ext uri="{FF2B5EF4-FFF2-40B4-BE49-F238E27FC236}">
                <a16:creationId xmlns:a16="http://schemas.microsoft.com/office/drawing/2014/main" id="{5F234C80-5C06-443B-966E-3610BAC4C1D3}"/>
              </a:ext>
            </a:extLst>
          </p:cNvPr>
          <p:cNvSpPr/>
          <p:nvPr/>
        </p:nvSpPr>
        <p:spPr>
          <a:xfrm>
            <a:off x="1150767" y="2255240"/>
            <a:ext cx="452762" cy="189094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箭头: 上 9">
            <a:extLst>
              <a:ext uri="{FF2B5EF4-FFF2-40B4-BE49-F238E27FC236}">
                <a16:creationId xmlns:a16="http://schemas.microsoft.com/office/drawing/2014/main" id="{DA4E0A73-7205-4D2B-AD1C-4549735BD65F}"/>
              </a:ext>
            </a:extLst>
          </p:cNvPr>
          <p:cNvSpPr/>
          <p:nvPr/>
        </p:nvSpPr>
        <p:spPr>
          <a:xfrm>
            <a:off x="4442165" y="2123256"/>
            <a:ext cx="270769" cy="790437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F837A9F9-89B5-4441-AEBC-2B2CF85BB6EB}"/>
              </a:ext>
            </a:extLst>
          </p:cNvPr>
          <p:cNvSpPr/>
          <p:nvPr/>
        </p:nvSpPr>
        <p:spPr>
          <a:xfrm>
            <a:off x="7549348" y="2330145"/>
            <a:ext cx="452762" cy="189094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9"/>
    </mc:Choice>
    <mc:Fallback xmlns="">
      <p:transition spd="slow" advTm="1116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517</Words>
  <PresentationFormat>全屏显示(4:3)</PresentationFormat>
  <Paragraphs>129</Paragraphs>
  <Slides>32</Slides>
  <Notes>24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思源黑体 CN Bold</vt:lpstr>
      <vt:lpstr>思源黑体 CN Medium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04.IMPLEMENTATION</vt:lpstr>
      <vt:lpstr>Programming Tools</vt:lpstr>
      <vt:lpstr>Interface</vt:lpstr>
      <vt:lpstr>PowerPoint 演示文稿</vt:lpstr>
      <vt:lpstr>PowerPoint 演示文稿</vt:lpstr>
      <vt:lpstr>Control part</vt:lpstr>
      <vt:lpstr>Control part 1：player</vt:lpstr>
      <vt:lpstr>Control part 2：enemies</vt:lpstr>
      <vt:lpstr>Control part 3：progress of game</vt:lpstr>
      <vt:lpstr>A * algorithm </vt:lpstr>
      <vt:lpstr>05.TEST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2018-02-08T00:28:00Z</dcterms:created>
  <dcterms:modified xsi:type="dcterms:W3CDTF">2019-07-07T13:07:21Z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